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6"/>
  </p:notesMasterIdLst>
  <p:handoutMasterIdLst>
    <p:handoutMasterId r:id="rId37"/>
  </p:handoutMasterIdLst>
  <p:sldIdLst>
    <p:sldId id="340" r:id="rId2"/>
    <p:sldId id="341" r:id="rId3"/>
    <p:sldId id="312" r:id="rId4"/>
    <p:sldId id="314" r:id="rId5"/>
    <p:sldId id="333" r:id="rId6"/>
    <p:sldId id="317" r:id="rId7"/>
    <p:sldId id="318" r:id="rId8"/>
    <p:sldId id="319" r:id="rId9"/>
    <p:sldId id="320" r:id="rId10"/>
    <p:sldId id="324" r:id="rId11"/>
    <p:sldId id="334" r:id="rId12"/>
    <p:sldId id="264" r:id="rId13"/>
    <p:sldId id="265" r:id="rId14"/>
    <p:sldId id="325" r:id="rId15"/>
    <p:sldId id="259" r:id="rId16"/>
    <p:sldId id="347" r:id="rId17"/>
    <p:sldId id="348" r:id="rId18"/>
    <p:sldId id="337" r:id="rId19"/>
    <p:sldId id="338" r:id="rId20"/>
    <p:sldId id="266" r:id="rId21"/>
    <p:sldId id="268" r:id="rId22"/>
    <p:sldId id="327" r:id="rId23"/>
    <p:sldId id="272" r:id="rId24"/>
    <p:sldId id="281" r:id="rId25"/>
    <p:sldId id="282" r:id="rId26"/>
    <p:sldId id="329" r:id="rId27"/>
    <p:sldId id="326" r:id="rId28"/>
    <p:sldId id="335" r:id="rId29"/>
    <p:sldId id="296" r:id="rId30"/>
    <p:sldId id="346" r:id="rId31"/>
    <p:sldId id="303" r:id="rId32"/>
    <p:sldId id="332" r:id="rId33"/>
    <p:sldId id="328" r:id="rId34"/>
    <p:sldId id="323" r:id="rId35"/>
  </p:sldIdLst>
  <p:sldSz cx="9144000" cy="6858000" type="screen4x3"/>
  <p:notesSz cx="6662738" cy="9926638"/>
  <p:defaultTextStyle>
    <a:defPPr>
      <a:defRPr lang="nl-NL"/>
    </a:defPPr>
    <a:lvl1pPr algn="l" rtl="0" fontAlgn="base">
      <a:spcBef>
        <a:spcPct val="0"/>
      </a:spcBef>
      <a:spcAft>
        <a:spcPct val="0"/>
      </a:spcAft>
      <a:defRPr sz="2300" b="1" kern="1200">
        <a:solidFill>
          <a:schemeClr val="tx1"/>
        </a:solidFill>
        <a:latin typeface="Arial" charset="0"/>
        <a:ea typeface="+mn-ea"/>
        <a:cs typeface="Arial" charset="0"/>
      </a:defRPr>
    </a:lvl1pPr>
    <a:lvl2pPr marL="457200" algn="l" rtl="0" fontAlgn="base">
      <a:spcBef>
        <a:spcPct val="0"/>
      </a:spcBef>
      <a:spcAft>
        <a:spcPct val="0"/>
      </a:spcAft>
      <a:defRPr sz="2300" b="1" kern="1200">
        <a:solidFill>
          <a:schemeClr val="tx1"/>
        </a:solidFill>
        <a:latin typeface="Arial" charset="0"/>
        <a:ea typeface="+mn-ea"/>
        <a:cs typeface="Arial" charset="0"/>
      </a:defRPr>
    </a:lvl2pPr>
    <a:lvl3pPr marL="914400" algn="l" rtl="0" fontAlgn="base">
      <a:spcBef>
        <a:spcPct val="0"/>
      </a:spcBef>
      <a:spcAft>
        <a:spcPct val="0"/>
      </a:spcAft>
      <a:defRPr sz="2300" b="1" kern="1200">
        <a:solidFill>
          <a:schemeClr val="tx1"/>
        </a:solidFill>
        <a:latin typeface="Arial" charset="0"/>
        <a:ea typeface="+mn-ea"/>
        <a:cs typeface="Arial" charset="0"/>
      </a:defRPr>
    </a:lvl3pPr>
    <a:lvl4pPr marL="1371600" algn="l" rtl="0" fontAlgn="base">
      <a:spcBef>
        <a:spcPct val="0"/>
      </a:spcBef>
      <a:spcAft>
        <a:spcPct val="0"/>
      </a:spcAft>
      <a:defRPr sz="2300" b="1" kern="1200">
        <a:solidFill>
          <a:schemeClr val="tx1"/>
        </a:solidFill>
        <a:latin typeface="Arial" charset="0"/>
        <a:ea typeface="+mn-ea"/>
        <a:cs typeface="Arial" charset="0"/>
      </a:defRPr>
    </a:lvl4pPr>
    <a:lvl5pPr marL="1828800" algn="l" rtl="0" fontAlgn="base">
      <a:spcBef>
        <a:spcPct val="0"/>
      </a:spcBef>
      <a:spcAft>
        <a:spcPct val="0"/>
      </a:spcAft>
      <a:defRPr sz="2300" b="1" kern="1200">
        <a:solidFill>
          <a:schemeClr val="tx1"/>
        </a:solidFill>
        <a:latin typeface="Arial" charset="0"/>
        <a:ea typeface="+mn-ea"/>
        <a:cs typeface="Arial" charset="0"/>
      </a:defRPr>
    </a:lvl5pPr>
    <a:lvl6pPr marL="2286000" algn="l" defTabSz="914400" rtl="0" eaLnBrk="1" latinLnBrk="0" hangingPunct="1">
      <a:defRPr sz="2300" b="1" kern="1200">
        <a:solidFill>
          <a:schemeClr val="tx1"/>
        </a:solidFill>
        <a:latin typeface="Arial" charset="0"/>
        <a:ea typeface="+mn-ea"/>
        <a:cs typeface="Arial" charset="0"/>
      </a:defRPr>
    </a:lvl6pPr>
    <a:lvl7pPr marL="2743200" algn="l" defTabSz="914400" rtl="0" eaLnBrk="1" latinLnBrk="0" hangingPunct="1">
      <a:defRPr sz="2300" b="1" kern="1200">
        <a:solidFill>
          <a:schemeClr val="tx1"/>
        </a:solidFill>
        <a:latin typeface="Arial" charset="0"/>
        <a:ea typeface="+mn-ea"/>
        <a:cs typeface="Arial" charset="0"/>
      </a:defRPr>
    </a:lvl7pPr>
    <a:lvl8pPr marL="3200400" algn="l" defTabSz="914400" rtl="0" eaLnBrk="1" latinLnBrk="0" hangingPunct="1">
      <a:defRPr sz="2300" b="1" kern="1200">
        <a:solidFill>
          <a:schemeClr val="tx1"/>
        </a:solidFill>
        <a:latin typeface="Arial" charset="0"/>
        <a:ea typeface="+mn-ea"/>
        <a:cs typeface="Arial" charset="0"/>
      </a:defRPr>
    </a:lvl8pPr>
    <a:lvl9pPr marL="3657600" algn="l" defTabSz="914400" rtl="0" eaLnBrk="1" latinLnBrk="0" hangingPunct="1">
      <a:defRPr sz="23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0" autoAdjust="0"/>
  </p:normalViewPr>
  <p:slideViewPr>
    <p:cSldViewPr>
      <p:cViewPr>
        <p:scale>
          <a:sx n="86" d="100"/>
          <a:sy n="86" d="100"/>
        </p:scale>
        <p:origin x="-706"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8" d="100"/>
        <a:sy n="48" d="100"/>
      </p:scale>
      <p:origin x="0" y="706"/>
    </p:cViewPr>
  </p:sorterViewPr>
  <p:notesViewPr>
    <p:cSldViewPr>
      <p:cViewPr varScale="1">
        <p:scale>
          <a:sx n="50" d="100"/>
          <a:sy n="50" d="100"/>
        </p:scale>
        <p:origin x="-1926" y="-84"/>
      </p:cViewPr>
      <p:guideLst>
        <p:guide orient="horz" pos="3127"/>
        <p:guide pos="209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6"/>
          <p:cNvSpPr>
            <a:spLocks noChangeArrowheads="1"/>
          </p:cNvSpPr>
          <p:nvPr/>
        </p:nvSpPr>
        <p:spPr bwMode="auto">
          <a:xfrm>
            <a:off x="522288" y="9366250"/>
            <a:ext cx="1120775" cy="247650"/>
          </a:xfrm>
          <a:prstGeom prst="rect">
            <a:avLst/>
          </a:prstGeom>
          <a:noFill/>
          <a:ln>
            <a:noFill/>
          </a:ln>
          <a:extLst>
            <a:ext uri="{909E8E84-426E-40DD-AFC4-6F175D3DCCD1}"/>
            <a:ext uri="{91240B29-F687-4F45-9708-019B960494DF}"/>
          </a:extLst>
        </p:spPr>
        <p:txBody>
          <a:bodyPr lIns="0" tIns="0" rIns="0" bIns="0"/>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defRPr/>
            </a:pPr>
            <a:r>
              <a:rPr lang="nl-NL" altLang="fr-FR" sz="1000" b="0" smtClean="0">
                <a:cs typeface="+mn-cs"/>
              </a:rPr>
              <a:t>25 september 2005</a:t>
            </a:r>
          </a:p>
        </p:txBody>
      </p:sp>
      <p:sp>
        <p:nvSpPr>
          <p:cNvPr id="4103" name="Rectangle 7"/>
          <p:cNvSpPr>
            <a:spLocks noGrp="1" noChangeArrowheads="1"/>
          </p:cNvSpPr>
          <p:nvPr>
            <p:ph type="ftr" sz="quarter" idx="2"/>
          </p:nvPr>
        </p:nvSpPr>
        <p:spPr bwMode="auto">
          <a:xfrm>
            <a:off x="1647825" y="9366250"/>
            <a:ext cx="3405188" cy="247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lnSpc>
                <a:spcPct val="100000"/>
              </a:lnSpc>
              <a:spcBef>
                <a:spcPct val="0"/>
              </a:spcBef>
              <a:buClrTx/>
              <a:buFontTx/>
              <a:buNone/>
              <a:defRPr sz="1000" b="0">
                <a:cs typeface="+mn-cs"/>
              </a:defRPr>
            </a:lvl1pPr>
          </a:lstStyle>
          <a:p>
            <a:pPr>
              <a:defRPr/>
            </a:pPr>
            <a:endParaRPr lang="nl-NL"/>
          </a:p>
        </p:txBody>
      </p:sp>
      <p:sp>
        <p:nvSpPr>
          <p:cNvPr id="4104" name="Rectangle 8"/>
          <p:cNvSpPr>
            <a:spLocks noGrp="1" noChangeArrowheads="1"/>
          </p:cNvSpPr>
          <p:nvPr>
            <p:ph type="sldNum" sz="quarter" idx="3"/>
          </p:nvPr>
        </p:nvSpPr>
        <p:spPr bwMode="auto">
          <a:xfrm>
            <a:off x="5057775" y="9366250"/>
            <a:ext cx="1123950" cy="247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buClrTx/>
              <a:buFontTx/>
              <a:buNone/>
              <a:defRPr sz="1000" b="0">
                <a:cs typeface="+mn-cs"/>
              </a:defRPr>
            </a:lvl1pPr>
          </a:lstStyle>
          <a:p>
            <a:pPr>
              <a:defRPr/>
            </a:pPr>
            <a:fld id="{02005343-C227-4906-8690-D04852328ABC}" type="slidenum">
              <a:rPr lang="nl-NL"/>
              <a:pPr>
                <a:defRPr/>
              </a:pPr>
              <a:t>‹#›</a:t>
            </a:fld>
            <a:endParaRPr lang="nl-NL"/>
          </a:p>
        </p:txBody>
      </p:sp>
      <p:sp>
        <p:nvSpPr>
          <p:cNvPr id="54277" name="Line 9"/>
          <p:cNvSpPr>
            <a:spLocks noChangeShapeType="1"/>
          </p:cNvSpPr>
          <p:nvPr/>
        </p:nvSpPr>
        <p:spPr bwMode="auto">
          <a:xfrm>
            <a:off x="530225" y="9312275"/>
            <a:ext cx="5656263" cy="0"/>
          </a:xfrm>
          <a:prstGeom prst="line">
            <a:avLst/>
          </a:prstGeom>
          <a:noFill/>
          <a:ln w="9525">
            <a:solidFill>
              <a:schemeClr val="tx1"/>
            </a:solidFill>
            <a:round/>
            <a:headEnd/>
            <a:tailEnd/>
          </a:ln>
        </p:spPr>
        <p:txBody>
          <a:bodyPr lIns="0" tIns="0" rIns="0" bIns="0">
            <a:spAutoFit/>
          </a:bodyPr>
          <a:lstStyle/>
          <a:p>
            <a:pPr>
              <a:defRPr/>
            </a:pPr>
            <a:endParaRPr lang="en-US">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Grp="1" noRot="1" noChangeAspect="1" noChangeArrowheads="1" noTextEdit="1"/>
          </p:cNvSpPr>
          <p:nvPr>
            <p:ph type="sldImg" idx="2"/>
          </p:nvPr>
        </p:nvSpPr>
        <p:spPr bwMode="auto">
          <a:xfrm>
            <a:off x="871538" y="766763"/>
            <a:ext cx="4906962" cy="3679825"/>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06463" y="4752975"/>
            <a:ext cx="4837112" cy="444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48132" name="Rectangle 1032"/>
          <p:cNvSpPr>
            <a:spLocks noChangeArrowheads="1"/>
          </p:cNvSpPr>
          <p:nvPr/>
        </p:nvSpPr>
        <p:spPr bwMode="auto">
          <a:xfrm>
            <a:off x="896938" y="9488488"/>
            <a:ext cx="1120775" cy="247650"/>
          </a:xfrm>
          <a:prstGeom prst="rect">
            <a:avLst/>
          </a:prstGeom>
          <a:noFill/>
          <a:ln>
            <a:noFill/>
          </a:ln>
          <a:extLst>
            <a:ext uri="{909E8E84-426E-40DD-AFC4-6F175D3DCCD1}"/>
            <a:ext uri="{91240B29-F687-4F45-9708-019B960494DF}"/>
          </a:extLst>
        </p:spPr>
        <p:txBody>
          <a:bodyPr lIns="0" tIns="0" rIns="0" bIns="0"/>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defRPr/>
            </a:pPr>
            <a:r>
              <a:rPr lang="nl-NL" altLang="fr-FR" sz="1000" b="0" smtClean="0">
                <a:cs typeface="+mn-cs"/>
              </a:rPr>
              <a:t>25 september 2005</a:t>
            </a:r>
          </a:p>
        </p:txBody>
      </p:sp>
      <p:sp>
        <p:nvSpPr>
          <p:cNvPr id="48133" name="Rectangle 1033"/>
          <p:cNvSpPr>
            <a:spLocks noChangeArrowheads="1"/>
          </p:cNvSpPr>
          <p:nvPr/>
        </p:nvSpPr>
        <p:spPr bwMode="auto">
          <a:xfrm>
            <a:off x="1647825" y="9488488"/>
            <a:ext cx="3405188" cy="247650"/>
          </a:xfrm>
          <a:prstGeom prst="rect">
            <a:avLst/>
          </a:prstGeom>
          <a:noFill/>
          <a:ln>
            <a:noFill/>
          </a:ln>
          <a:extLst>
            <a:ext uri="{909E8E84-426E-40DD-AFC4-6F175D3DCCD1}"/>
            <a:ext uri="{91240B29-F687-4F45-9708-019B960494DF}"/>
          </a:extLst>
        </p:spPr>
        <p:txBody>
          <a:bodyPr lIns="0" tIns="0" rIns="0" bIns="0"/>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algn="ctr" eaLnBrk="1" hangingPunct="1">
              <a:defRPr/>
            </a:pPr>
            <a:endParaRPr lang="fr-FR" altLang="fr-FR" sz="1000" b="0" smtClean="0">
              <a:cs typeface="+mn-cs"/>
            </a:endParaRPr>
          </a:p>
        </p:txBody>
      </p:sp>
      <p:sp>
        <p:nvSpPr>
          <p:cNvPr id="48134" name="Rectangle 1034"/>
          <p:cNvSpPr>
            <a:spLocks noChangeArrowheads="1"/>
          </p:cNvSpPr>
          <p:nvPr/>
        </p:nvSpPr>
        <p:spPr bwMode="auto">
          <a:xfrm>
            <a:off x="4694238" y="9488488"/>
            <a:ext cx="1122362" cy="247650"/>
          </a:xfrm>
          <a:prstGeom prst="rect">
            <a:avLst/>
          </a:prstGeom>
          <a:noFill/>
          <a:ln>
            <a:noFill/>
          </a:ln>
          <a:extLst>
            <a:ext uri="{909E8E84-426E-40DD-AFC4-6F175D3DCCD1}"/>
            <a:ext uri="{91240B29-F687-4F45-9708-019B960494DF}"/>
          </a:extLst>
        </p:spPr>
        <p:txBody>
          <a:bodyPr lIns="0" tIns="0" rIns="0" bIns="0"/>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algn="r" eaLnBrk="1" hangingPunct="1">
              <a:defRPr/>
            </a:pPr>
            <a:fld id="{19DAF730-3ECD-4F9C-B1CD-4BD61FDB8259}" type="slidenum">
              <a:rPr lang="nl-NL" altLang="fr-FR" sz="1000" b="0" smtClean="0">
                <a:cs typeface="+mn-cs"/>
              </a:rPr>
              <a:pPr algn="r" eaLnBrk="1" hangingPunct="1">
                <a:defRPr/>
              </a:pPr>
              <a:t>‹#›</a:t>
            </a:fld>
            <a:endParaRPr lang="nl-NL" altLang="fr-FR" sz="1000" b="0" smtClean="0">
              <a:cs typeface="+mn-cs"/>
            </a:endParaRPr>
          </a:p>
        </p:txBody>
      </p:sp>
      <p:sp>
        <p:nvSpPr>
          <p:cNvPr id="51207" name="Line 1035"/>
          <p:cNvSpPr>
            <a:spLocks noChangeShapeType="1"/>
          </p:cNvSpPr>
          <p:nvPr/>
        </p:nvSpPr>
        <p:spPr bwMode="auto">
          <a:xfrm>
            <a:off x="893763" y="9432925"/>
            <a:ext cx="4927600" cy="0"/>
          </a:xfrm>
          <a:prstGeom prst="line">
            <a:avLst/>
          </a:prstGeom>
          <a:noFill/>
          <a:ln w="9525">
            <a:solidFill>
              <a:schemeClr val="tx1"/>
            </a:solidFill>
            <a:round/>
            <a:headEnd/>
            <a:tailEnd/>
          </a:ln>
        </p:spPr>
        <p:txBody>
          <a:bodyPr lIns="0" tIns="0" rIns="0" bIns="0">
            <a:spAutoFit/>
          </a:bodyPr>
          <a:lstStyle/>
          <a:p>
            <a:pPr>
              <a:defRPr/>
            </a:pPr>
            <a:endParaRPr lang="en-US">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ln/>
        </p:spPr>
        <p:txBody>
          <a:bodyPr/>
          <a:lstStyle/>
          <a:p>
            <a:endParaRPr lang="fr-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p:spPr>
        <p:txBody>
          <a:bodyPr/>
          <a:lstStyle/>
          <a:p>
            <a:endParaRPr lang="fr-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1" name="Connecteur droit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dirty="0">
              <a:cs typeface="+mn-cs"/>
            </a:endParaRPr>
          </a:p>
        </p:txBody>
      </p:sp>
      <p:sp>
        <p:nvSpPr>
          <p:cNvPr id="13" name="Ellipse 23"/>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4" name="Ellipse 24"/>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8" name="Titr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FR" smtClean="0"/>
              <a:t>Modifiez le style du titre</a:t>
            </a:r>
            <a:endParaRPr lang="en-US"/>
          </a:p>
        </p:txBody>
      </p:sp>
      <p:sp>
        <p:nvSpPr>
          <p:cNvPr id="15" name="Espace réservé de la date 27"/>
          <p:cNvSpPr>
            <a:spLocks noGrp="1"/>
          </p:cNvSpPr>
          <p:nvPr>
            <p:ph type="dt" sz="half" idx="10"/>
          </p:nvPr>
        </p:nvSpPr>
        <p:spPr/>
        <p:txBody>
          <a:bodyPr/>
          <a:lstStyle>
            <a:lvl1pPr>
              <a:defRPr/>
            </a:lvl1pPr>
          </a:lstStyle>
          <a:p>
            <a:pPr>
              <a:defRPr/>
            </a:pPr>
            <a:endParaRPr lang="nl-NL"/>
          </a:p>
        </p:txBody>
      </p:sp>
      <p:sp>
        <p:nvSpPr>
          <p:cNvPr id="16" name="Espace réservé du pied de page 16"/>
          <p:cNvSpPr>
            <a:spLocks noGrp="1"/>
          </p:cNvSpPr>
          <p:nvPr>
            <p:ph type="ftr" sz="quarter" idx="11"/>
          </p:nvPr>
        </p:nvSpPr>
        <p:spPr/>
        <p:txBody>
          <a:bodyPr/>
          <a:lstStyle>
            <a:lvl1pPr>
              <a:defRPr sz="1200">
                <a:solidFill>
                  <a:srgbClr val="FFFFFF"/>
                </a:solidFill>
              </a:defRPr>
            </a:lvl1pPr>
          </a:lstStyle>
          <a:p>
            <a:pPr>
              <a:defRPr/>
            </a:pPr>
            <a:endParaRPr lang="en-US"/>
          </a:p>
        </p:txBody>
      </p:sp>
      <p:sp>
        <p:nvSpPr>
          <p:cNvPr id="17" name="Espace réservé du numéro de diapositive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2D838295-C370-40AC-9602-9F8467F4C4FB}" type="slidenum">
              <a:rPr lang="nl-NL"/>
              <a:pPr>
                <a:defRPr/>
              </a:pPr>
              <a:t>‹#›</a:t>
            </a:fld>
            <a:endParaRPr lang="nl-NL"/>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Connecteur droit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dirty="0">
              <a:cs typeface="+mn-cs"/>
            </a:endParaRPr>
          </a:p>
        </p:txBody>
      </p:sp>
      <p:sp>
        <p:nvSpPr>
          <p:cNvPr id="13"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4" name="Ellipse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FR" smtClean="0"/>
              <a:t>Modifiez le style du titre</a:t>
            </a:r>
            <a:endParaRPr lang="en-US"/>
          </a:p>
        </p:txBody>
      </p:sp>
      <p:sp>
        <p:nvSpPr>
          <p:cNvPr id="3" name="Espace réservé pour une imag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smtClean="0"/>
              <a:t>Modifiez les styles du texte du masque</a:t>
            </a:r>
          </a:p>
        </p:txBody>
      </p:sp>
      <p:sp>
        <p:nvSpPr>
          <p:cNvPr id="16" name="Espace réservé du numéro de diapositive 6"/>
          <p:cNvSpPr>
            <a:spLocks noGrp="1"/>
          </p:cNvSpPr>
          <p:nvPr>
            <p:ph type="sldNum" sz="quarter" idx="10"/>
          </p:nvPr>
        </p:nvSpPr>
        <p:spPr>
          <a:xfrm>
            <a:off x="1371600" y="312738"/>
            <a:ext cx="457200" cy="441325"/>
          </a:xfrm>
        </p:spPr>
        <p:txBody>
          <a:bodyPr/>
          <a:lstStyle>
            <a:lvl1pPr>
              <a:defRPr/>
            </a:lvl1pPr>
          </a:lstStyle>
          <a:p>
            <a:pPr>
              <a:defRPr/>
            </a:pPr>
            <a:fld id="{54F0FED8-58E6-47FA-A412-18F5C2D97557}" type="slidenum">
              <a:rPr lang="nl-NL"/>
              <a:pPr>
                <a:defRPr/>
              </a:pPr>
              <a:t>‹#›</a:t>
            </a:fld>
            <a:endParaRPr lang="nl-NL"/>
          </a:p>
        </p:txBody>
      </p:sp>
      <p:sp>
        <p:nvSpPr>
          <p:cNvPr id="17" name="Espace réservé de la date 4"/>
          <p:cNvSpPr>
            <a:spLocks noGrp="1"/>
          </p:cNvSpPr>
          <p:nvPr>
            <p:ph type="dt" sz="half" idx="11"/>
          </p:nvPr>
        </p:nvSpPr>
        <p:spPr>
          <a:xfrm>
            <a:off x="5788025" y="6405563"/>
            <a:ext cx="3044825" cy="365125"/>
          </a:xfrm>
        </p:spPr>
        <p:txBody>
          <a:bodyPr/>
          <a:lstStyle>
            <a:lvl1pPr>
              <a:defRPr/>
            </a:lvl1pPr>
          </a:lstStyle>
          <a:p>
            <a:pPr>
              <a:defRPr/>
            </a:pPr>
            <a:endParaRPr lang="nl-NL"/>
          </a:p>
        </p:txBody>
      </p:sp>
      <p:sp>
        <p:nvSpPr>
          <p:cNvPr id="18" name="Espace réservé du pied de page 5"/>
          <p:cNvSpPr>
            <a:spLocks noGrp="1"/>
          </p:cNvSpPr>
          <p:nvPr>
            <p:ph type="ftr" sz="quarter" idx="12"/>
          </p:nvPr>
        </p:nvSpPr>
        <p:spPr>
          <a:xfrm>
            <a:off x="301625" y="6410325"/>
            <a:ext cx="3584575" cy="366713"/>
          </a:xfrm>
        </p:spPr>
        <p:txBody>
          <a:bodyPr/>
          <a:lstStyle>
            <a:lvl1pPr>
              <a:defRPr sz="1200">
                <a:solidFill>
                  <a:srgbClr val="FFFFFF"/>
                </a:solidFill>
              </a:defRPr>
            </a:lvl1pPr>
          </a:lstStyle>
          <a:p>
            <a:pPr>
              <a:defRPr/>
            </a:pPr>
            <a:endParaRPr lang="en-US"/>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nl-NL"/>
          </a:p>
        </p:txBody>
      </p:sp>
      <p:sp>
        <p:nvSpPr>
          <p:cNvPr id="5" name="Espace réservé du pied de page 4"/>
          <p:cNvSpPr>
            <a:spLocks noGrp="1"/>
          </p:cNvSpPr>
          <p:nvPr>
            <p:ph type="ftr" sz="quarter" idx="11"/>
          </p:nvPr>
        </p:nvSpPr>
        <p:spPr/>
        <p:txBody>
          <a:bodyPr/>
          <a:lstStyle>
            <a:lvl1pPr>
              <a:defRPr sz="1200">
                <a:solidFill>
                  <a:srgbClr val="FFFFFF"/>
                </a:solidFill>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EB495673-7AB3-4647-9342-7A4148791EB2}" type="slidenum">
              <a:rPr lang="nl-NL"/>
              <a:pPr>
                <a:defRPr/>
              </a:pPr>
              <a:t>‹#›</a:t>
            </a:fld>
            <a:endParaRPr lang="nl-NL"/>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dirty="0">
              <a:cs typeface="+mn-cs"/>
            </a:endParaRPr>
          </a:p>
        </p:txBody>
      </p:sp>
      <p:sp>
        <p:nvSpPr>
          <p:cNvPr id="10" name="Connecteur droit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1" name="Ellipse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2" name="Ellipse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7391400" y="304801"/>
            <a:ext cx="1447800" cy="5851525"/>
          </a:xfrm>
        </p:spPr>
        <p:txBody>
          <a:bodyPr vert="eaVert"/>
          <a:lstStyle/>
          <a:p>
            <a:r>
              <a:rPr lang="fr-FR" smtClean="0"/>
              <a:t>Modifiez le style du titre</a:t>
            </a:r>
            <a:endParaRPr lang="en-US"/>
          </a:p>
        </p:txBody>
      </p:sp>
      <p:sp>
        <p:nvSpPr>
          <p:cNvPr id="13" name="Espace réservé du numéro de diapositive 5"/>
          <p:cNvSpPr>
            <a:spLocks noGrp="1"/>
          </p:cNvSpPr>
          <p:nvPr>
            <p:ph type="sldNum" sz="quarter" idx="10"/>
          </p:nvPr>
        </p:nvSpPr>
        <p:spPr>
          <a:xfrm>
            <a:off x="6915150" y="3009900"/>
            <a:ext cx="457200" cy="441325"/>
          </a:xfrm>
        </p:spPr>
        <p:txBody>
          <a:bodyPr/>
          <a:lstStyle>
            <a:lvl1pPr>
              <a:defRPr/>
            </a:lvl1pPr>
          </a:lstStyle>
          <a:p>
            <a:pPr>
              <a:defRPr/>
            </a:pPr>
            <a:fld id="{F18A3AA8-B5B3-4F8C-A19F-742BAE70FCA6}" type="slidenum">
              <a:rPr lang="nl-NL"/>
              <a:pPr>
                <a:defRPr/>
              </a:pPr>
              <a:t>‹#›</a:t>
            </a:fld>
            <a:endParaRPr lang="nl-NL"/>
          </a:p>
        </p:txBody>
      </p:sp>
      <p:sp>
        <p:nvSpPr>
          <p:cNvPr id="14" name="Espace réservé de la date 3"/>
          <p:cNvSpPr>
            <a:spLocks noGrp="1"/>
          </p:cNvSpPr>
          <p:nvPr>
            <p:ph type="dt" sz="half" idx="11"/>
          </p:nvPr>
        </p:nvSpPr>
        <p:spPr/>
        <p:txBody>
          <a:bodyPr/>
          <a:lstStyle>
            <a:lvl1pPr>
              <a:defRPr/>
            </a:lvl1pPr>
          </a:lstStyle>
          <a:p>
            <a:pPr>
              <a:defRPr/>
            </a:pPr>
            <a:endParaRPr lang="nl-NL"/>
          </a:p>
        </p:txBody>
      </p:sp>
      <p:sp>
        <p:nvSpPr>
          <p:cNvPr id="15" name="Espace réservé du pied de page 4"/>
          <p:cNvSpPr>
            <a:spLocks noGrp="1"/>
          </p:cNvSpPr>
          <p:nvPr>
            <p:ph type="ftr" sz="quarter" idx="12"/>
          </p:nvPr>
        </p:nvSpPr>
        <p:spPr/>
        <p:txBody>
          <a:bodyPr/>
          <a:lstStyle>
            <a:lvl1pPr>
              <a:defRPr sz="1200">
                <a:solidFill>
                  <a:srgbClr val="FFFFFF"/>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5" descr="achtergrond 1.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4" name="Picture 16" descr="ibz-EN_POS_RGB_200.jpg"/>
          <p:cNvPicPr>
            <a:picLocks noChangeAspect="1"/>
          </p:cNvPicPr>
          <p:nvPr userDrawn="1"/>
        </p:nvPicPr>
        <p:blipFill>
          <a:blip r:embed="rId3" cstate="email"/>
          <a:srcRect/>
          <a:stretch>
            <a:fillRect/>
          </a:stretch>
        </p:blipFill>
        <p:spPr bwMode="auto">
          <a:xfrm>
            <a:off x="304800" y="6172200"/>
            <a:ext cx="1524000" cy="398463"/>
          </a:xfrm>
          <a:prstGeom prst="rect">
            <a:avLst/>
          </a:prstGeom>
          <a:noFill/>
          <a:ln w="9525">
            <a:noFill/>
            <a:miter lim="800000"/>
            <a:headEnd/>
            <a:tailEnd/>
          </a:ln>
        </p:spPr>
      </p:pic>
      <p:pic>
        <p:nvPicPr>
          <p:cNvPr id="5" name="Picture 6" descr="logo ec.jpg"/>
          <p:cNvPicPr>
            <a:picLocks noChangeAspect="1"/>
          </p:cNvPicPr>
          <p:nvPr userDrawn="1"/>
        </p:nvPicPr>
        <p:blipFill>
          <a:blip r:embed="rId4" cstate="email"/>
          <a:srcRect/>
          <a:stretch>
            <a:fillRect/>
          </a:stretch>
        </p:blipFill>
        <p:spPr bwMode="auto">
          <a:xfrm>
            <a:off x="1981200" y="6172200"/>
            <a:ext cx="609600" cy="422275"/>
          </a:xfrm>
          <a:prstGeom prst="rect">
            <a:avLst/>
          </a:prstGeom>
          <a:noFill/>
          <a:ln w="9525">
            <a:noFill/>
            <a:miter lim="800000"/>
            <a:headEnd/>
            <a:tailEnd/>
          </a:ln>
        </p:spPr>
      </p:pic>
      <p:sp>
        <p:nvSpPr>
          <p:cNvPr id="6" name="Date Placeholder 3"/>
          <p:cNvSpPr txBox="1">
            <a:spLocks/>
          </p:cNvSpPr>
          <p:nvPr userDrawn="1"/>
        </p:nvSpPr>
        <p:spPr>
          <a:xfrm>
            <a:off x="6019800" y="6172200"/>
            <a:ext cx="2057400" cy="365125"/>
          </a:xfrm>
          <a:prstGeom prst="rect">
            <a:avLst/>
          </a:prstGeom>
        </p:spPr>
        <p:txBody>
          <a:bodyPr/>
          <a:lstStyle>
            <a:lvl1pPr>
              <a:buFontTx/>
              <a:buNone/>
              <a:defRPr dirty="0" smtClean="0">
                <a:solidFill>
                  <a:schemeClr val="bg1">
                    <a:lumMod val="50000"/>
                  </a:schemeClr>
                </a:solidFill>
              </a:defRPr>
            </a:lvl1pPr>
          </a:lstStyle>
          <a:p>
            <a:pPr algn="r">
              <a:lnSpc>
                <a:spcPts val="2800"/>
              </a:lnSpc>
              <a:spcBef>
                <a:spcPct val="20000"/>
              </a:spcBef>
              <a:buClr>
                <a:schemeClr val="tx2"/>
              </a:buClr>
              <a:defRPr/>
            </a:pPr>
            <a:r>
              <a:rPr lang="fr-FR" sz="1400">
                <a:cs typeface="+mn-cs"/>
              </a:rPr>
              <a:t>5-6/12/2013   </a:t>
            </a:r>
            <a:fld id="{28A6B153-26E7-4AD6-BD1A-D5392FA11689}" type="slidenum">
              <a:rPr lang="fr-FR" sz="1400">
                <a:cs typeface="+mn-cs"/>
              </a:rPr>
              <a:pPr algn="r">
                <a:lnSpc>
                  <a:spcPts val="2800"/>
                </a:lnSpc>
                <a:spcBef>
                  <a:spcPct val="20000"/>
                </a:spcBef>
                <a:buClr>
                  <a:schemeClr val="tx2"/>
                </a:buClr>
                <a:defRPr/>
              </a:pPr>
              <a:t>‹#›</a:t>
            </a:fld>
            <a:endParaRPr lang="nl-NL" sz="1400">
              <a:cs typeface="+mn-cs"/>
            </a:endParaRPr>
          </a:p>
        </p:txBody>
      </p:sp>
      <p:sp>
        <p:nvSpPr>
          <p:cNvPr id="2" name="Title 1"/>
          <p:cNvSpPr>
            <a:spLocks noGrp="1"/>
          </p:cNvSpPr>
          <p:nvPr>
            <p:ph type="title"/>
          </p:nvPr>
        </p:nvSpPr>
        <p:spPr/>
        <p:txBody>
          <a:bodyPr/>
          <a:lstStyle/>
          <a:p>
            <a:r>
              <a:rPr lang="en-US" smtClean="0"/>
              <a:t>Click to edit Master title style</a:t>
            </a:r>
            <a:endParaRPr lang="nl-BE"/>
          </a:p>
        </p:txBody>
      </p:sp>
      <p:sp>
        <p:nvSpPr>
          <p:cNvPr id="7" name="Slide Number Placeholder 4"/>
          <p:cNvSpPr>
            <a:spLocks noGrp="1"/>
          </p:cNvSpPr>
          <p:nvPr>
            <p:ph type="sldNum" sz="quarter" idx="10"/>
          </p:nvPr>
        </p:nvSpPr>
        <p:spPr/>
        <p:txBody>
          <a:bodyPr/>
          <a:lstStyle>
            <a:lvl1pPr>
              <a:defRPr/>
            </a:lvl1pPr>
          </a:lstStyle>
          <a:p>
            <a:pPr>
              <a:defRPr/>
            </a:pPr>
            <a:fld id="{06FF50D9-7E9D-42D1-BB81-F76770C372E0}" type="slidenum">
              <a:rPr lang="nl-NL"/>
              <a:pPr>
                <a:defRPr/>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Espace réservé de la date 13"/>
          <p:cNvSpPr>
            <a:spLocks noGrp="1"/>
          </p:cNvSpPr>
          <p:nvPr>
            <p:ph type="dt" sz="half" idx="10"/>
          </p:nvPr>
        </p:nvSpPr>
        <p:spPr/>
        <p:txBody>
          <a:bodyPr/>
          <a:lstStyle>
            <a:lvl1pPr>
              <a:defRPr/>
            </a:lvl1pPr>
          </a:lstStyle>
          <a:p>
            <a:pPr>
              <a:defRPr/>
            </a:pPr>
            <a:endParaRPr lang="nl-NL"/>
          </a:p>
        </p:txBody>
      </p:sp>
      <p:sp>
        <p:nvSpPr>
          <p:cNvPr id="4" name="Espace réservé du pied de page 2"/>
          <p:cNvSpPr>
            <a:spLocks noGrp="1"/>
          </p:cNvSpPr>
          <p:nvPr>
            <p:ph type="ftr" sz="quarter" idx="11"/>
          </p:nvPr>
        </p:nvSpPr>
        <p:spPr/>
        <p:txBody>
          <a:bodyPr/>
          <a:lstStyle>
            <a:lvl1pPr>
              <a:defRPr/>
            </a:lvl1pPr>
          </a:lstStyle>
          <a:p>
            <a:pPr>
              <a:defRPr/>
            </a:pPr>
            <a:endParaRPr lang="en-US"/>
          </a:p>
        </p:txBody>
      </p:sp>
      <p:sp>
        <p:nvSpPr>
          <p:cNvPr id="5" name="Espace réservé du numéro de diapositive 22"/>
          <p:cNvSpPr>
            <a:spLocks noGrp="1"/>
          </p:cNvSpPr>
          <p:nvPr>
            <p:ph type="sldNum" sz="quarter" idx="12"/>
          </p:nvPr>
        </p:nvSpPr>
        <p:spPr/>
        <p:txBody>
          <a:bodyPr/>
          <a:lstStyle>
            <a:lvl1pPr>
              <a:defRPr/>
            </a:lvl1pPr>
          </a:lstStyle>
          <a:p>
            <a:pPr>
              <a:defRPr/>
            </a:pPr>
            <a:fld id="{E40C6CB4-F4F8-45A5-88FF-AC77D49D51C3}"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8" descr="achtergrond 1.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5" name="Picture 16" descr="ibz-EN_POS_RGB_200.jpg"/>
          <p:cNvPicPr>
            <a:picLocks noChangeAspect="1"/>
          </p:cNvPicPr>
          <p:nvPr userDrawn="1"/>
        </p:nvPicPr>
        <p:blipFill>
          <a:blip r:embed="rId3" cstate="email"/>
          <a:srcRect/>
          <a:stretch>
            <a:fillRect/>
          </a:stretch>
        </p:blipFill>
        <p:spPr bwMode="auto">
          <a:xfrm>
            <a:off x="304800" y="6172200"/>
            <a:ext cx="1524000" cy="398463"/>
          </a:xfrm>
          <a:prstGeom prst="rect">
            <a:avLst/>
          </a:prstGeom>
          <a:noFill/>
          <a:ln w="9525">
            <a:noFill/>
            <a:miter lim="800000"/>
            <a:headEnd/>
            <a:tailEnd/>
          </a:ln>
        </p:spPr>
      </p:pic>
      <p:pic>
        <p:nvPicPr>
          <p:cNvPr id="6" name="Picture 6" descr="logo ec.jpg"/>
          <p:cNvPicPr>
            <a:picLocks noChangeAspect="1"/>
          </p:cNvPicPr>
          <p:nvPr userDrawn="1"/>
        </p:nvPicPr>
        <p:blipFill>
          <a:blip r:embed="rId4" cstate="email"/>
          <a:srcRect/>
          <a:stretch>
            <a:fillRect/>
          </a:stretch>
        </p:blipFill>
        <p:spPr bwMode="auto">
          <a:xfrm>
            <a:off x="1981200" y="6172200"/>
            <a:ext cx="609600" cy="422275"/>
          </a:xfrm>
          <a:prstGeom prst="rect">
            <a:avLst/>
          </a:prstGeom>
          <a:noFill/>
          <a:ln w="9525">
            <a:noFill/>
            <a:miter lim="800000"/>
            <a:headEnd/>
            <a:tailEnd/>
          </a:ln>
        </p:spPr>
      </p:pic>
      <p:sp>
        <p:nvSpPr>
          <p:cNvPr id="7" name="Date Placeholder 3"/>
          <p:cNvSpPr txBox="1">
            <a:spLocks/>
          </p:cNvSpPr>
          <p:nvPr userDrawn="1"/>
        </p:nvSpPr>
        <p:spPr>
          <a:xfrm>
            <a:off x="7086600" y="6340475"/>
            <a:ext cx="1143000" cy="365125"/>
          </a:xfrm>
          <a:prstGeom prst="rect">
            <a:avLst/>
          </a:prstGeom>
        </p:spPr>
        <p:txBody>
          <a:bodyPr/>
          <a:lstStyle/>
          <a:p>
            <a:pPr algn="r">
              <a:lnSpc>
                <a:spcPts val="2800"/>
              </a:lnSpc>
              <a:spcBef>
                <a:spcPct val="20000"/>
              </a:spcBef>
              <a:buClr>
                <a:schemeClr val="tx2"/>
              </a:buClr>
              <a:buFontTx/>
              <a:buChar char="•"/>
              <a:defRPr/>
            </a:pPr>
            <a:endParaRPr lang="nl-NL" sz="1400" dirty="0">
              <a:solidFill>
                <a:srgbClr val="FFFFFF"/>
              </a:solidFill>
              <a:cs typeface="+mn-cs"/>
            </a:endParaRPr>
          </a:p>
        </p:txBody>
      </p:sp>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Modifiez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9" name="Date Placeholder 3"/>
          <p:cNvSpPr>
            <a:spLocks noGrp="1"/>
          </p:cNvSpPr>
          <p:nvPr>
            <p:ph type="dt" sz="half" idx="10"/>
          </p:nvPr>
        </p:nvSpPr>
        <p:spPr>
          <a:xfrm>
            <a:off x="6019800" y="6172200"/>
            <a:ext cx="2057400" cy="365125"/>
          </a:xfrm>
        </p:spPr>
        <p:txBody>
          <a:bodyPr/>
          <a:lstStyle>
            <a:lvl1pPr>
              <a:buFontTx/>
              <a:buNone/>
              <a:defRPr>
                <a:solidFill>
                  <a:schemeClr val="bg1">
                    <a:lumMod val="50000"/>
                  </a:schemeClr>
                </a:solidFill>
              </a:defRPr>
            </a:lvl1pPr>
          </a:lstStyle>
          <a:p>
            <a:pPr>
              <a:defRPr/>
            </a:pPr>
            <a:r>
              <a:rPr lang="fr-FR"/>
              <a:t>5-6/12/2013   </a:t>
            </a:r>
            <a:fld id="{DED75ACB-502D-4D69-8426-33AF1B387582}" type="slidenum">
              <a:rPr lang="fr-FR"/>
              <a:pPr>
                <a:defRPr/>
              </a:pPr>
              <a:t>‹#›</a:t>
            </a:fld>
            <a:endParaRPr lang="nl-NL"/>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15" descr="achtergrond 1.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5" name="Picture 16" descr="ibz-EN_POS_RGB_200.jpg"/>
          <p:cNvPicPr>
            <a:picLocks noChangeAspect="1"/>
          </p:cNvPicPr>
          <p:nvPr userDrawn="1"/>
        </p:nvPicPr>
        <p:blipFill>
          <a:blip r:embed="rId3" cstate="email"/>
          <a:srcRect/>
          <a:stretch>
            <a:fillRect/>
          </a:stretch>
        </p:blipFill>
        <p:spPr bwMode="auto">
          <a:xfrm>
            <a:off x="304800" y="6172200"/>
            <a:ext cx="1524000" cy="398463"/>
          </a:xfrm>
          <a:prstGeom prst="rect">
            <a:avLst/>
          </a:prstGeom>
          <a:noFill/>
          <a:ln w="9525">
            <a:noFill/>
            <a:miter lim="800000"/>
            <a:headEnd/>
            <a:tailEnd/>
          </a:ln>
        </p:spPr>
      </p:pic>
      <p:pic>
        <p:nvPicPr>
          <p:cNvPr id="6" name="Picture 6" descr="logo ec.jpg"/>
          <p:cNvPicPr>
            <a:picLocks noChangeAspect="1"/>
          </p:cNvPicPr>
          <p:nvPr userDrawn="1"/>
        </p:nvPicPr>
        <p:blipFill>
          <a:blip r:embed="rId4" cstate="email"/>
          <a:srcRect/>
          <a:stretch>
            <a:fillRect/>
          </a:stretch>
        </p:blipFill>
        <p:spPr bwMode="auto">
          <a:xfrm>
            <a:off x="1981200" y="6172200"/>
            <a:ext cx="609600" cy="422275"/>
          </a:xfrm>
          <a:prstGeom prst="rect">
            <a:avLst/>
          </a:prstGeom>
          <a:noFill/>
          <a:ln w="9525">
            <a:noFill/>
            <a:miter lim="800000"/>
            <a:headEnd/>
            <a:tailEnd/>
          </a:ln>
        </p:spPr>
      </p:pic>
      <p:sp>
        <p:nvSpPr>
          <p:cNvPr id="7" name="Date Placeholder 3"/>
          <p:cNvSpPr txBox="1">
            <a:spLocks/>
          </p:cNvSpPr>
          <p:nvPr userDrawn="1"/>
        </p:nvSpPr>
        <p:spPr>
          <a:xfrm>
            <a:off x="6019800" y="6172200"/>
            <a:ext cx="2057400" cy="365125"/>
          </a:xfrm>
          <a:prstGeom prst="rect">
            <a:avLst/>
          </a:prstGeom>
        </p:spPr>
        <p:txBody>
          <a:bodyPr/>
          <a:lstStyle>
            <a:lvl1pPr>
              <a:buFontTx/>
              <a:buNone/>
              <a:defRPr dirty="0" smtClean="0">
                <a:solidFill>
                  <a:schemeClr val="bg1">
                    <a:lumMod val="50000"/>
                  </a:schemeClr>
                </a:solidFill>
              </a:defRPr>
            </a:lvl1pPr>
          </a:lstStyle>
          <a:p>
            <a:pPr algn="r">
              <a:lnSpc>
                <a:spcPts val="2800"/>
              </a:lnSpc>
              <a:spcBef>
                <a:spcPct val="20000"/>
              </a:spcBef>
              <a:buClr>
                <a:schemeClr val="tx2"/>
              </a:buClr>
              <a:defRPr/>
            </a:pPr>
            <a:r>
              <a:rPr lang="fr-FR" sz="1400">
                <a:cs typeface="+mn-cs"/>
              </a:rPr>
              <a:t>5-6/12/2013   </a:t>
            </a:r>
            <a:fld id="{DFC2B442-D04B-435E-B26F-6D8C71FE1A4E}" type="slidenum">
              <a:rPr lang="fr-FR" sz="1400">
                <a:cs typeface="+mn-cs"/>
              </a:rPr>
              <a:pPr algn="r">
                <a:lnSpc>
                  <a:spcPts val="2800"/>
                </a:lnSpc>
                <a:spcBef>
                  <a:spcPct val="20000"/>
                </a:spcBef>
                <a:buClr>
                  <a:schemeClr val="tx2"/>
                </a:buClr>
                <a:defRPr/>
              </a:pPr>
              <a:t>‹#›</a:t>
            </a:fld>
            <a:endParaRPr lang="nl-NL" sz="1400">
              <a:cs typeface="+mn-cs"/>
            </a:endParaRPr>
          </a:p>
        </p:txBody>
      </p:sp>
      <p:sp>
        <p:nvSpPr>
          <p:cNvPr id="3" name="Content Placeholder 2"/>
          <p:cNvSpPr>
            <a:spLocks noGrp="1"/>
          </p:cNvSpPr>
          <p:nvPr>
            <p:ph idx="1"/>
          </p:nvPr>
        </p:nvSpPr>
        <p:spPr>
          <a:xfrm>
            <a:off x="457200" y="1676400"/>
            <a:ext cx="8229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2" name="Title 1"/>
          <p:cNvSpPr>
            <a:spLocks noGrp="1"/>
          </p:cNvSpPr>
          <p:nvPr>
            <p:ph type="title"/>
          </p:nvPr>
        </p:nvSpPr>
        <p:spPr>
          <a:xfrm>
            <a:off x="457200" y="274638"/>
            <a:ext cx="6781800" cy="1143000"/>
          </a:xfrm>
        </p:spPr>
        <p:txBody>
          <a:bodyPr/>
          <a:lstStyle/>
          <a:p>
            <a:r>
              <a:rPr lang="en-US" dirty="0" smtClean="0"/>
              <a:t>Click to edit Master title style</a:t>
            </a:r>
            <a:endParaRPr lang="nl-BE" dirty="0"/>
          </a:p>
        </p:txBody>
      </p:sp>
      <p:sp>
        <p:nvSpPr>
          <p:cNvPr id="8" name="Date Placeholder 3"/>
          <p:cNvSpPr>
            <a:spLocks noGrp="1"/>
          </p:cNvSpPr>
          <p:nvPr>
            <p:ph type="dt" sz="half" idx="10"/>
          </p:nvPr>
        </p:nvSpPr>
        <p:spPr>
          <a:xfrm>
            <a:off x="7086600" y="6340475"/>
            <a:ext cx="1143000" cy="365125"/>
          </a:xfrm>
        </p:spPr>
        <p:txBody>
          <a:bodyPr/>
          <a:lstStyle>
            <a:lvl1pPr>
              <a:defRPr/>
            </a:lvl1pPr>
          </a:lstStyle>
          <a:p>
            <a:pPr>
              <a:defRPr/>
            </a:pPr>
            <a:r>
              <a:rPr lang="fr-FR"/>
              <a:t>5-6/12/2013</a:t>
            </a:r>
            <a:endParaRPr lang="nl-NL"/>
          </a:p>
        </p:txBody>
      </p:sp>
      <p:sp>
        <p:nvSpPr>
          <p:cNvPr id="9"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dirty="0">
              <a:cs typeface="+mn-cs"/>
            </a:endParaRPr>
          </a:p>
        </p:txBody>
      </p:sp>
      <p:sp>
        <p:nvSpPr>
          <p:cNvPr id="12" name="Connecteur droit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3" name="Ellipse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4" name="Ellipse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3" name="Espace réservé du texte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 name="Titr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FR" smtClean="0"/>
              <a:t>Modifiez le style du titre</a:t>
            </a:r>
            <a:endParaRPr lang="en-US"/>
          </a:p>
        </p:txBody>
      </p:sp>
      <p:sp>
        <p:nvSpPr>
          <p:cNvPr id="15" name="Espace réservé du pied de page 4"/>
          <p:cNvSpPr>
            <a:spLocks noGrp="1"/>
          </p:cNvSpPr>
          <p:nvPr>
            <p:ph type="ftr" sz="quarter" idx="10"/>
          </p:nvPr>
        </p:nvSpPr>
        <p:spPr/>
        <p:txBody>
          <a:bodyPr/>
          <a:lstStyle>
            <a:lvl1pPr>
              <a:defRPr sz="1200">
                <a:solidFill>
                  <a:srgbClr val="FFFFFF"/>
                </a:solidFill>
              </a:defRPr>
            </a:lvl1pPr>
          </a:lstStyle>
          <a:p>
            <a:pPr>
              <a:defRPr/>
            </a:pPr>
            <a:endParaRPr lang="en-US"/>
          </a:p>
        </p:txBody>
      </p:sp>
      <p:sp>
        <p:nvSpPr>
          <p:cNvPr id="16" name="Espace réservé de la date 3"/>
          <p:cNvSpPr>
            <a:spLocks noGrp="1"/>
          </p:cNvSpPr>
          <p:nvPr>
            <p:ph type="dt" sz="half" idx="11"/>
          </p:nvPr>
        </p:nvSpPr>
        <p:spPr/>
        <p:txBody>
          <a:bodyPr/>
          <a:lstStyle>
            <a:lvl1pPr>
              <a:defRPr/>
            </a:lvl1pPr>
          </a:lstStyle>
          <a:p>
            <a:pPr>
              <a:defRPr/>
            </a:pPr>
            <a:endParaRPr lang="nl-NL"/>
          </a:p>
        </p:txBody>
      </p:sp>
      <p:sp>
        <p:nvSpPr>
          <p:cNvPr id="17" name="Espace réservé du numéro de diapositive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2F2DDDE-1777-4EC1-960A-5F5C25041570}" type="slidenum">
              <a:rPr lang="nl-NL"/>
              <a:pPr>
                <a:defRPr/>
              </a:pPr>
              <a:t>‹#›</a:t>
            </a:fld>
            <a:endParaRPr lang="nl-NL"/>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Connecteur droit 7"/>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pPr>
              <a:defRPr/>
            </a:pPr>
            <a:endParaRPr lang="en-US">
              <a:cs typeface="+mn-cs"/>
            </a:endParaRPr>
          </a:p>
        </p:txBody>
      </p:sp>
      <p:sp>
        <p:nvSpPr>
          <p:cNvPr id="2" name="Titre 1"/>
          <p:cNvSpPr>
            <a:spLocks noGrp="1"/>
          </p:cNvSpPr>
          <p:nvPr>
            <p:ph type="title"/>
          </p:nvPr>
        </p:nvSpPr>
        <p:spPr>
          <a:xfrm>
            <a:off x="301752" y="228600"/>
            <a:ext cx="8534400" cy="758952"/>
          </a:xfrm>
        </p:spPr>
        <p:txBody>
          <a:bodyPr/>
          <a:lstStyle/>
          <a:p>
            <a:r>
              <a:rPr lang="fr-FR" smtClean="0"/>
              <a:t>Modifiez le style du titre</a:t>
            </a:r>
            <a:endParaRPr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5791200" y="6410325"/>
            <a:ext cx="3044825" cy="365125"/>
          </a:xfrm>
        </p:spPr>
        <p:txBody>
          <a:bodyPr/>
          <a:lstStyle>
            <a:lvl1pPr>
              <a:defRPr/>
            </a:lvl1pPr>
          </a:lstStyle>
          <a:p>
            <a:pPr>
              <a:defRPr/>
            </a:pPr>
            <a:endParaRPr lang="nl-NL"/>
          </a:p>
        </p:txBody>
      </p:sp>
      <p:sp>
        <p:nvSpPr>
          <p:cNvPr id="7" name="Espace réservé du pied de page 5"/>
          <p:cNvSpPr>
            <a:spLocks noGrp="1"/>
          </p:cNvSpPr>
          <p:nvPr>
            <p:ph type="ftr" sz="quarter" idx="11"/>
          </p:nvPr>
        </p:nvSpPr>
        <p:spPr/>
        <p:txBody>
          <a:bodyPr/>
          <a:lstStyle>
            <a:lvl1pPr>
              <a:defRPr sz="1200">
                <a:solidFill>
                  <a:srgbClr val="FFFFFF"/>
                </a:solidFill>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34634149-574F-4CBE-B9E0-63CA271B3FAF}" type="slidenum">
              <a:rPr lang="nl-NL"/>
              <a:pPr>
                <a:defRPr/>
              </a:pPr>
              <a:t>‹#›</a:t>
            </a:fld>
            <a:endParaRPr lang="nl-NL"/>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Connecteur droit 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pPr>
              <a:defRPr/>
            </a:pPr>
            <a:endParaRPr lang="en-US">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4" name="Connecteur droit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dirty="0">
              <a:cs typeface="+mn-cs"/>
            </a:endParaRPr>
          </a:p>
        </p:txBody>
      </p:sp>
      <p:sp>
        <p:nvSpPr>
          <p:cNvPr id="16" name="Ellipse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7" name="Ellipse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24" name="Espace réservé du contenu 23"/>
          <p:cNvSpPr>
            <a:spLocks noGrp="1"/>
          </p:cNvSpPr>
          <p:nvPr>
            <p:ph sz="quarter" idx="2"/>
          </p:nvPr>
        </p:nvSpPr>
        <p:spPr>
          <a:xfrm>
            <a:off x="301752" y="2471383"/>
            <a:ext cx="4041648" cy="38184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4800600" y="2471383"/>
            <a:ext cx="4038600" cy="38221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Modifiez le style du titre</a:t>
            </a:r>
            <a:endParaRPr lang="en-US"/>
          </a:p>
        </p:txBody>
      </p:sp>
      <p:sp>
        <p:nvSpPr>
          <p:cNvPr id="18" name="Espace réservé de la date 6"/>
          <p:cNvSpPr>
            <a:spLocks noGrp="1"/>
          </p:cNvSpPr>
          <p:nvPr>
            <p:ph type="dt" sz="half" idx="10"/>
          </p:nvPr>
        </p:nvSpPr>
        <p:spPr/>
        <p:txBody>
          <a:bodyPr/>
          <a:lstStyle>
            <a:lvl1pPr>
              <a:defRPr/>
            </a:lvl1pPr>
          </a:lstStyle>
          <a:p>
            <a:pPr>
              <a:defRPr/>
            </a:pPr>
            <a:endParaRPr lang="nl-NL"/>
          </a:p>
        </p:txBody>
      </p:sp>
      <p:sp>
        <p:nvSpPr>
          <p:cNvPr id="19" name="Espace réservé du pied de page 7"/>
          <p:cNvSpPr>
            <a:spLocks noGrp="1"/>
          </p:cNvSpPr>
          <p:nvPr>
            <p:ph type="ftr" sz="quarter" idx="11"/>
          </p:nvPr>
        </p:nvSpPr>
        <p:spPr>
          <a:xfrm>
            <a:off x="304800" y="6410325"/>
            <a:ext cx="3581400" cy="365125"/>
          </a:xfrm>
        </p:spPr>
        <p:txBody>
          <a:bodyPr/>
          <a:lstStyle>
            <a:lvl1pPr>
              <a:defRPr sz="1200">
                <a:solidFill>
                  <a:srgbClr val="FFFFFF"/>
                </a:solidFill>
              </a:defRPr>
            </a:lvl1pPr>
          </a:lstStyle>
          <a:p>
            <a:pPr>
              <a:defRPr/>
            </a:pPr>
            <a:endParaRPr lang="en-US"/>
          </a:p>
        </p:txBody>
      </p:sp>
      <p:sp>
        <p:nvSpPr>
          <p:cNvPr id="20" name="Espace réservé du numéro de diapositive 8"/>
          <p:cNvSpPr>
            <a:spLocks noGrp="1"/>
          </p:cNvSpPr>
          <p:nvPr>
            <p:ph type="sldNum" sz="quarter" idx="12"/>
          </p:nvPr>
        </p:nvSpPr>
        <p:spPr>
          <a:xfrm>
            <a:off x="4343400" y="1042988"/>
            <a:ext cx="457200" cy="441325"/>
          </a:xfrm>
        </p:spPr>
        <p:txBody>
          <a:bodyPr/>
          <a:lstStyle>
            <a:lvl1pPr algn="ctr">
              <a:defRPr/>
            </a:lvl1pPr>
          </a:lstStyle>
          <a:p>
            <a:pPr>
              <a:defRPr/>
            </a:pPr>
            <a:fld id="{E631A637-939D-461B-9A0F-480BD9316235}" type="slidenum">
              <a:rPr lang="nl-NL"/>
              <a:pPr>
                <a:defRPr/>
              </a:pPr>
              <a:t>‹#›</a:t>
            </a:fld>
            <a:endParaRPr lang="nl-NL"/>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endParaRPr lang="nl-NL"/>
          </a:p>
        </p:txBody>
      </p:sp>
      <p:sp>
        <p:nvSpPr>
          <p:cNvPr id="4" name="Espace réservé du pied de page 3"/>
          <p:cNvSpPr>
            <a:spLocks noGrp="1"/>
          </p:cNvSpPr>
          <p:nvPr>
            <p:ph type="ftr" sz="quarter" idx="11"/>
          </p:nvPr>
        </p:nvSpPr>
        <p:spPr/>
        <p:txBody>
          <a:bodyPr/>
          <a:lstStyle>
            <a:lvl1pPr>
              <a:defRPr sz="1200">
                <a:solidFill>
                  <a:srgbClr val="FFFFFF"/>
                </a:solidFill>
              </a:defRPr>
            </a:lvl1pPr>
          </a:lstStyle>
          <a:p>
            <a:pPr>
              <a:defRPr/>
            </a:pPr>
            <a:endParaRPr lang="en-US"/>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CECB5C53-6006-4662-98B4-009752B8D4F6}" type="slidenum">
              <a:rPr lang="nl-NL"/>
              <a:pPr>
                <a:defRPr/>
              </a:pPr>
              <a:t>‹#›</a:t>
            </a:fld>
            <a:endParaRPr lang="nl-NL"/>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dirty="0">
              <a:cs typeface="+mn-cs"/>
            </a:endParaRPr>
          </a:p>
        </p:txBody>
      </p:sp>
      <p:sp>
        <p:nvSpPr>
          <p:cNvPr id="8" name="Espace réservé de la date 1"/>
          <p:cNvSpPr>
            <a:spLocks noGrp="1"/>
          </p:cNvSpPr>
          <p:nvPr>
            <p:ph type="dt" sz="half" idx="10"/>
          </p:nvPr>
        </p:nvSpPr>
        <p:spPr/>
        <p:txBody>
          <a:bodyPr/>
          <a:lstStyle>
            <a:lvl1pPr>
              <a:defRPr/>
            </a:lvl1pPr>
          </a:lstStyle>
          <a:p>
            <a:pPr>
              <a:defRPr/>
            </a:pPr>
            <a:endParaRPr lang="nl-NL"/>
          </a:p>
        </p:txBody>
      </p:sp>
      <p:sp>
        <p:nvSpPr>
          <p:cNvPr id="9" name="Espace réservé du pied de page 2"/>
          <p:cNvSpPr>
            <a:spLocks noGrp="1"/>
          </p:cNvSpPr>
          <p:nvPr>
            <p:ph type="ftr" sz="quarter" idx="11"/>
          </p:nvPr>
        </p:nvSpPr>
        <p:spPr/>
        <p:txBody>
          <a:bodyPr/>
          <a:lstStyle>
            <a:lvl1pPr>
              <a:defRPr sz="1200">
                <a:solidFill>
                  <a:srgbClr val="FFFFFF"/>
                </a:solidFill>
              </a:defRPr>
            </a:lvl1pPr>
          </a:lstStyle>
          <a:p>
            <a:pPr>
              <a:defRPr/>
            </a:pPr>
            <a:endParaRPr lang="en-US"/>
          </a:p>
        </p:txBody>
      </p:sp>
      <p:sp>
        <p:nvSpPr>
          <p:cNvPr id="10" name="Espace réservé du numéro de diapositive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C568368E-302C-4076-879F-D4FE36A6B58D}" type="slidenum">
              <a:rPr lang="nl-NL"/>
              <a:pPr>
                <a:defRPr/>
              </a:pPr>
              <a:t>‹#›</a:t>
            </a:fld>
            <a:endParaRPr lang="nl-NL"/>
          </a:p>
        </p:txBody>
      </p:sp>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dirty="0">
              <a:cs typeface="+mn-cs"/>
            </a:endParaRPr>
          </a:p>
        </p:txBody>
      </p:sp>
      <p:sp>
        <p:nvSpPr>
          <p:cNvPr id="12" name="Connecteur droit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3"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4" name="Ellipse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2" name="Titr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FR" smtClean="0"/>
              <a:t>Modifiez le style du titre</a:t>
            </a:r>
            <a:endParaRPr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20" name="Espace réservé du contenu 19"/>
          <p:cNvSpPr>
            <a:spLocks noGrp="1"/>
          </p:cNvSpPr>
          <p:nvPr>
            <p:ph sz="quarter" idx="1"/>
          </p:nvPr>
        </p:nvSpPr>
        <p:spPr>
          <a:xfrm>
            <a:off x="3124200" y="685800"/>
            <a:ext cx="5638800"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A522277-0F6C-41FC-B9E1-94AAA4B71C98}" type="slidenum">
              <a:rPr lang="nl-NL"/>
              <a:pPr>
                <a:defRPr/>
              </a:pPr>
              <a:t>‹#›</a:t>
            </a:fld>
            <a:endParaRPr lang="nl-NL"/>
          </a:p>
        </p:txBody>
      </p:sp>
      <p:sp>
        <p:nvSpPr>
          <p:cNvPr id="17" name="Espace réservé de la date 4"/>
          <p:cNvSpPr>
            <a:spLocks noGrp="1"/>
          </p:cNvSpPr>
          <p:nvPr>
            <p:ph type="dt" sz="half" idx="11"/>
          </p:nvPr>
        </p:nvSpPr>
        <p:spPr/>
        <p:txBody>
          <a:bodyPr/>
          <a:lstStyle>
            <a:lvl1pPr>
              <a:defRPr/>
            </a:lvl1pPr>
          </a:lstStyle>
          <a:p>
            <a:pPr>
              <a:defRPr/>
            </a:pPr>
            <a:endParaRPr lang="nl-NL"/>
          </a:p>
        </p:txBody>
      </p:sp>
      <p:sp>
        <p:nvSpPr>
          <p:cNvPr id="18" name="Espace réservé du pied de page 5"/>
          <p:cNvSpPr>
            <a:spLocks noGrp="1"/>
          </p:cNvSpPr>
          <p:nvPr>
            <p:ph type="ftr" sz="quarter" idx="12"/>
          </p:nvPr>
        </p:nvSpPr>
        <p:spPr>
          <a:xfrm>
            <a:off x="301625" y="6410325"/>
            <a:ext cx="3382963" cy="366713"/>
          </a:xfrm>
        </p:spPr>
        <p:txBody>
          <a:bodyPr/>
          <a:lstStyle>
            <a:lvl1pPr>
              <a:defRPr sz="1200">
                <a:solidFill>
                  <a:srgbClr val="FFFFFF"/>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sz="2300" b="1">
                <a:solidFill>
                  <a:schemeClr val="tx1"/>
                </a:solidFill>
                <a:latin typeface="Arial" charset="0"/>
              </a:defRPr>
            </a:lvl1pPr>
            <a:lvl2pPr marL="742950" indent="-285750" eaLnBrk="0" hangingPunct="0">
              <a:defRPr sz="2300" b="1">
                <a:solidFill>
                  <a:schemeClr val="tx1"/>
                </a:solidFill>
                <a:latin typeface="Arial" charset="0"/>
              </a:defRPr>
            </a:lvl2pPr>
            <a:lvl3pPr marL="1143000" indent="-228600" eaLnBrk="0" hangingPunct="0">
              <a:defRPr sz="2300" b="1">
                <a:solidFill>
                  <a:schemeClr val="tx1"/>
                </a:solidFill>
                <a:latin typeface="Arial" charset="0"/>
              </a:defRPr>
            </a:lvl3pPr>
            <a:lvl4pPr marL="1600200" indent="-228600" eaLnBrk="0" hangingPunct="0">
              <a:defRPr sz="2300" b="1">
                <a:solidFill>
                  <a:schemeClr val="tx1"/>
                </a:solidFill>
                <a:latin typeface="Arial" charset="0"/>
              </a:defRPr>
            </a:lvl4pPr>
            <a:lvl5pPr marL="2057400" indent="-228600" eaLnBrk="0" hangingPunct="0">
              <a:defRPr sz="2300" b="1">
                <a:solidFill>
                  <a:schemeClr val="tx1"/>
                </a:solidFill>
                <a:latin typeface="Arial" charset="0"/>
              </a:defRPr>
            </a:lvl5pPr>
            <a:lvl6pPr marL="2514600" indent="-228600" eaLnBrk="0" fontAlgn="base" hangingPunct="0">
              <a:spcBef>
                <a:spcPct val="0"/>
              </a:spcBef>
              <a:spcAft>
                <a:spcPct val="0"/>
              </a:spcAft>
              <a:defRPr sz="2300" b="1">
                <a:solidFill>
                  <a:schemeClr val="tx1"/>
                </a:solidFill>
                <a:latin typeface="Arial" charset="0"/>
              </a:defRPr>
            </a:lvl6pPr>
            <a:lvl7pPr marL="2971800" indent="-228600" eaLnBrk="0" fontAlgn="base" hangingPunct="0">
              <a:spcBef>
                <a:spcPct val="0"/>
              </a:spcBef>
              <a:spcAft>
                <a:spcPct val="0"/>
              </a:spcAft>
              <a:defRPr sz="2300" b="1">
                <a:solidFill>
                  <a:schemeClr val="tx1"/>
                </a:solidFill>
                <a:latin typeface="Arial" charset="0"/>
              </a:defRPr>
            </a:lvl7pPr>
            <a:lvl8pPr marL="3429000" indent="-228600" eaLnBrk="0" fontAlgn="base" hangingPunct="0">
              <a:spcBef>
                <a:spcPct val="0"/>
              </a:spcBef>
              <a:spcAft>
                <a:spcPct val="0"/>
              </a:spcAft>
              <a:defRPr sz="2300" b="1">
                <a:solidFill>
                  <a:schemeClr val="tx1"/>
                </a:solidFill>
                <a:latin typeface="Arial" charset="0"/>
              </a:defRPr>
            </a:lvl8pPr>
            <a:lvl9pPr marL="3886200" indent="-228600" eaLnBrk="0" fontAlgn="base" hangingPunct="0">
              <a:spcBef>
                <a:spcPct val="0"/>
              </a:spcBef>
              <a:spcAft>
                <a:spcPct val="0"/>
              </a:spcAft>
              <a:defRPr sz="2300" b="1">
                <a:solidFill>
                  <a:schemeClr val="tx1"/>
                </a:solidFill>
                <a:latin typeface="Arial" charset="0"/>
              </a:defRPr>
            </a:lvl9pPr>
          </a:lstStyle>
          <a:p>
            <a:pPr eaLnBrk="1" hangingPunct="1">
              <a:lnSpc>
                <a:spcPts val="2800"/>
              </a:lnSpc>
              <a:spcBef>
                <a:spcPct val="20000"/>
              </a:spcBef>
              <a:buClr>
                <a:schemeClr val="tx2"/>
              </a:buClr>
              <a:buFontTx/>
              <a:buChar char="•"/>
              <a:defRPr/>
            </a:pPr>
            <a:endParaRPr lang="en-US" altLang="fr-FR" smtClean="0">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lnSpc>
                <a:spcPts val="2800"/>
              </a:lnSpc>
              <a:spcBef>
                <a:spcPct val="20000"/>
              </a:spcBef>
              <a:buClr>
                <a:schemeClr val="tx2"/>
              </a:buClr>
              <a:buFontTx/>
              <a:buChar char="•"/>
              <a:defRPr kumimoji="0" sz="1400">
                <a:solidFill>
                  <a:srgbClr val="FFFFFF"/>
                </a:solidFill>
                <a:cs typeface="+mn-cs"/>
              </a:defRPr>
            </a:lvl1pPr>
          </a:lstStyle>
          <a:p>
            <a:pPr>
              <a:defRPr/>
            </a:pPr>
            <a:endParaRPr lang="nl-NL"/>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lnSpc>
                <a:spcPts val="2800"/>
              </a:lnSpc>
              <a:spcBef>
                <a:spcPct val="20000"/>
              </a:spcBef>
              <a:buClr>
                <a:schemeClr val="tx2"/>
              </a:buClr>
              <a:buFontTx/>
              <a:buChar char="•"/>
              <a:defRPr kumimoji="0" sz="1400">
                <a:solidFill>
                  <a:schemeClr val="tx2"/>
                </a:solidFill>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dirty="0">
              <a:cs typeface="+mn-cs"/>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nSpc>
                <a:spcPts val="2800"/>
              </a:lnSpc>
              <a:spcBef>
                <a:spcPct val="20000"/>
              </a:spcBef>
              <a:buClr>
                <a:schemeClr val="tx2"/>
              </a:buClr>
              <a:buFontTx/>
              <a:buChar char="•"/>
              <a:defRPr/>
            </a:pPr>
            <a:endParaRPr lang="en-US">
              <a:cs typeface="+mn-cs"/>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ts val="2800"/>
              </a:lnSpc>
              <a:spcBef>
                <a:spcPct val="20000"/>
              </a:spcBef>
              <a:buClr>
                <a:schemeClr val="tx2"/>
              </a:buClr>
              <a:buFontTx/>
              <a:buChar char="•"/>
              <a:defRPr/>
            </a:pPr>
            <a:endParaRPr lang="en-US"/>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lnSpc>
                <a:spcPts val="2800"/>
              </a:lnSpc>
              <a:spcBef>
                <a:spcPct val="20000"/>
              </a:spcBef>
              <a:buClr>
                <a:schemeClr val="tx2"/>
              </a:buClr>
              <a:buFontTx/>
              <a:buChar char="•"/>
              <a:defRPr kumimoji="0" sz="1600">
                <a:solidFill>
                  <a:schemeClr val="accent3">
                    <a:shade val="75000"/>
                  </a:schemeClr>
                </a:solidFill>
                <a:cs typeface="+mn-cs"/>
              </a:defRPr>
            </a:lvl1pPr>
          </a:lstStyle>
          <a:p>
            <a:pPr>
              <a:defRPr/>
            </a:pPr>
            <a:fld id="{78506C1D-0E5A-466C-963A-DF8990113290}" type="slidenum">
              <a:rPr lang="nl-NL"/>
              <a:pPr>
                <a:defRPr/>
              </a:pPr>
              <a:t>‹#›</a:t>
            </a:fld>
            <a:endParaRPr lang="nl-NL"/>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ltLang="fr-FR" smtClean="0"/>
              <a:t>Modifiez le style du titre</a:t>
            </a:r>
            <a:endParaRPr lang="en-US" altLang="fr-FR"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6" name="Date Placeholder 3"/>
          <p:cNvSpPr txBox="1">
            <a:spLocks/>
          </p:cNvSpPr>
          <p:nvPr userDrawn="1"/>
        </p:nvSpPr>
        <p:spPr>
          <a:xfrm>
            <a:off x="6019800" y="6172200"/>
            <a:ext cx="2057400" cy="365125"/>
          </a:xfrm>
          <a:prstGeom prst="rect">
            <a:avLst/>
          </a:prstGeom>
        </p:spPr>
        <p:txBody>
          <a:bodyPr/>
          <a:lstStyle>
            <a:lvl1pPr>
              <a:buFontTx/>
              <a:buNone/>
              <a:defRPr dirty="0" smtClean="0">
                <a:solidFill>
                  <a:schemeClr val="bg1">
                    <a:lumMod val="50000"/>
                  </a:schemeClr>
                </a:solidFill>
              </a:defRPr>
            </a:lvl1pPr>
          </a:lstStyle>
          <a:p>
            <a:pPr>
              <a:defRPr/>
            </a:pPr>
            <a:r>
              <a:rPr lang="fr-FR"/>
              <a:t>5-6/12/2013   </a:t>
            </a:r>
            <a:fld id="{48FD655B-F408-4EAB-9D9A-A92F974989B4}" type="slidenum">
              <a:rPr lang="fr-FR"/>
              <a:pPr>
                <a:defRPr/>
              </a:pPr>
              <a:t>‹#›</a:t>
            </a:fld>
            <a:endParaRPr lang="nl-NL"/>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16" r:id="rId14"/>
  </p:sldLayoutIdLst>
  <p:hf sldNum="0" hdr="0" ft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be/url?sa=i&amp;rct=j&amp;q=images%20:%20guichet%20service%20population%20d'une%20commune&amp;source=images&amp;cd=&amp;cad=rja&amp;docid=-8_OCYnyFOyp2M&amp;tbnid=Q8epi0-0uXodgM:&amp;ved=0CAUQjRw&amp;url=http://www.briecomterobert.fr/Votre-mairie/Mairie-pratique&amp;ei=mGD7Ub-sHqep0QWWvIDYDw&amp;bvm=bv.50165853,d.d2k&amp;psig=AFQjCNF7N5BHqBMpDBqj2YX7Crgarv3Uaw&amp;ust=137551510189150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bz.rrn.fgov.b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http://palatnikfactor.com/wp-content/uploads/2010/06/strength-vs-weaknesses.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nl-BE" smtClean="0"/>
          </a:p>
        </p:txBody>
      </p:sp>
      <p:sp>
        <p:nvSpPr>
          <p:cNvPr id="3" name="Date Placeholder 2"/>
          <p:cNvSpPr>
            <a:spLocks noGrp="1"/>
          </p:cNvSpPr>
          <p:nvPr>
            <p:ph type="dt" sz="quarter" idx="10"/>
          </p:nvPr>
        </p:nvSpPr>
        <p:spPr/>
        <p:txBody>
          <a:bodyPr/>
          <a:lstStyle/>
          <a:p>
            <a:pPr>
              <a:defRPr/>
            </a:pPr>
            <a:endParaRPr lang="nl-NL"/>
          </a:p>
        </p:txBody>
      </p:sp>
      <p:pic>
        <p:nvPicPr>
          <p:cNvPr id="15364" name="Picture 4" descr="cover ASINP ENG.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609600" y="228600"/>
            <a:ext cx="8534400" cy="685800"/>
          </a:xfrm>
        </p:spPr>
        <p:txBody>
          <a:bodyPr/>
          <a:lstStyle/>
          <a:p>
            <a:pPr eaLnBrk="1" hangingPunct="1"/>
            <a:r>
              <a:rPr lang="fr-BE" altLang="fr-FR" sz="2400" smtClean="0">
                <a:solidFill>
                  <a:schemeClr val="tx1"/>
                </a:solidFill>
              </a:rPr>
              <a:t>The ASINP project:  history and context (cont.) </a:t>
            </a:r>
          </a:p>
        </p:txBody>
      </p:sp>
      <p:sp>
        <p:nvSpPr>
          <p:cNvPr id="24579" name="Espace réservé du contenu 3"/>
          <p:cNvSpPr>
            <a:spLocks noGrp="1"/>
          </p:cNvSpPr>
          <p:nvPr>
            <p:ph sz="quarter" idx="1"/>
          </p:nvPr>
        </p:nvSpPr>
        <p:spPr>
          <a:xfrm>
            <a:off x="301625" y="1752600"/>
            <a:ext cx="8504238" cy="4346575"/>
          </a:xfrm>
        </p:spPr>
        <p:txBody>
          <a:bodyPr/>
          <a:lstStyle/>
          <a:p>
            <a:pPr eaLnBrk="1" hangingPunct="1">
              <a:buFont typeface="Wingdings" pitchFamily="2" charset="2"/>
              <a:buChar char="Ø"/>
            </a:pPr>
            <a:endParaRPr lang="fr-BE" altLang="fr-FR" sz="1800" b="1" i="1" smtClean="0"/>
          </a:p>
          <a:p>
            <a:pPr eaLnBrk="1" hangingPunct="1">
              <a:buFont typeface="Wingdings" pitchFamily="2" charset="2"/>
              <a:buChar char="Ø"/>
            </a:pPr>
            <a:r>
              <a:rPr lang="fr-BE" altLang="fr-FR" sz="1800" b="1" i="1" smtClean="0"/>
              <a:t>Grant Agreement </a:t>
            </a:r>
            <a:r>
              <a:rPr lang="fr-BE" altLang="fr-FR" sz="1800" smtClean="0"/>
              <a:t>April 2011 with 4 partners : Portugal, Romania, France and the Aliens’ Office.</a:t>
            </a:r>
          </a:p>
          <a:p>
            <a:pPr eaLnBrk="1" hangingPunct="1">
              <a:buFont typeface="Wingdings" pitchFamily="2" charset="2"/>
              <a:buChar char="Ø"/>
            </a:pPr>
            <a:endParaRPr lang="fr-BE" altLang="fr-FR" sz="1800" b="1" i="1" smtClean="0"/>
          </a:p>
          <a:p>
            <a:pPr eaLnBrk="1" hangingPunct="1">
              <a:buFont typeface="Wingdings" pitchFamily="2" charset="2"/>
              <a:buChar char="Ø"/>
            </a:pPr>
            <a:r>
              <a:rPr lang="fr-BE" altLang="fr-FR" sz="1800" b="1" i="1" smtClean="0"/>
              <a:t>General invitation to tender </a:t>
            </a:r>
            <a:r>
              <a:rPr lang="fr-BE" altLang="fr-FR" sz="1800" smtClean="0"/>
              <a:t>for the collection and processing of responses to the ASINP questionnaire on behalf of the Belgian Ministry of the Interior – Directorate-general for  Institutions and Population -&gt; awarding of contract to Regioplan. (nov 2011)</a:t>
            </a:r>
          </a:p>
          <a:p>
            <a:pPr eaLnBrk="1" hangingPunct="1">
              <a:buFont typeface="Wingdings 2" pitchFamily="18" charset="2"/>
              <a:buNone/>
            </a:pPr>
            <a:endParaRPr lang="fr-BE" altLang="fr-FR" sz="1800" smtClean="0"/>
          </a:p>
          <a:p>
            <a:pPr eaLnBrk="1" hangingPunct="1">
              <a:buFont typeface="Wingdings" pitchFamily="2" charset="2"/>
              <a:buChar char="Ø"/>
            </a:pPr>
            <a:r>
              <a:rPr lang="fr-BE" altLang="fr-FR" sz="1800" b="1" i="1" smtClean="0"/>
              <a:t>Site Survey</a:t>
            </a:r>
          </a:p>
          <a:p>
            <a:pPr eaLnBrk="1" hangingPunct="1">
              <a:buFont typeface="Wingdings 2" pitchFamily="18" charset="2"/>
              <a:buNone/>
            </a:pPr>
            <a:endParaRPr lang="fr-BE" altLang="fr-FR" sz="1800" b="1" i="1" smtClean="0"/>
          </a:p>
          <a:p>
            <a:pPr eaLnBrk="1" hangingPunct="1">
              <a:buFont typeface="Wingdings" pitchFamily="2" charset="2"/>
              <a:buChar char="Ø"/>
            </a:pPr>
            <a:r>
              <a:rPr lang="fr-BE" altLang="fr-FR" sz="1800" b="1" i="1" smtClean="0"/>
              <a:t>Final report</a:t>
            </a:r>
            <a:endParaRPr lang="fr-BE" altLang="fr-FR" sz="1800" smtClean="0"/>
          </a:p>
          <a:p>
            <a:pPr eaLnBrk="1" hangingPunct="1"/>
            <a:endParaRPr lang="fr-BE" altLang="fr-FR"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4"/>
          <p:cNvSpPr>
            <a:spLocks noGrp="1"/>
          </p:cNvSpPr>
          <p:nvPr>
            <p:ph type="sldNum" sz="quarter" idx="4294967295"/>
          </p:nvPr>
        </p:nvSpPr>
        <p:spPr bwMode="auto">
          <a:xfrm>
            <a:off x="304800" y="6410325"/>
            <a:ext cx="3581400" cy="366713"/>
          </a:xfrm>
          <a:ln>
            <a:miter lim="800000"/>
            <a:headEnd/>
            <a:tailEnd/>
          </a:ln>
        </p:spPr>
        <p:txBody>
          <a:bodyPr wrap="square" lIns="91440" tIns="45720" rIns="91440" bIns="45720" numCol="1" anchor="t" anchorCtr="0" compatLnSpc="1">
            <a:prstTxWarp prst="textNoShape">
              <a:avLst/>
            </a:prstTxWarp>
            <a:normAutofit fontScale="25000" lnSpcReduction="20000"/>
          </a:bodyPr>
          <a:lstStyle/>
          <a:p>
            <a:pPr algn="l">
              <a:defRPr/>
            </a:pPr>
            <a:fld id="{B5FE70A0-8DBF-4E94-B9CF-B83778E48274}" type="slidenum">
              <a:rPr lang="nl-NL" sz="1200" smtClean="0">
                <a:solidFill>
                  <a:srgbClr val="FFFFFF"/>
                </a:solidFill>
              </a:rPr>
              <a:pPr algn="l">
                <a:defRPr/>
              </a:pPr>
              <a:t>11</a:t>
            </a:fld>
            <a:endParaRPr lang="nl-NL" sz="1200" smtClean="0">
              <a:solidFill>
                <a:srgbClr val="FFFFFF"/>
              </a:solidFill>
            </a:endParaRPr>
          </a:p>
        </p:txBody>
      </p:sp>
      <p:sp>
        <p:nvSpPr>
          <p:cNvPr id="15363" name="Rectangle 2"/>
          <p:cNvSpPr>
            <a:spLocks noGrp="1" noChangeArrowheads="1"/>
          </p:cNvSpPr>
          <p:nvPr>
            <p:ph type="title"/>
          </p:nvPr>
        </p:nvSpPr>
        <p:spPr>
          <a:xfrm>
            <a:off x="301625" y="228600"/>
            <a:ext cx="7623175" cy="762000"/>
          </a:xfrm>
        </p:spPr>
        <p:txBody>
          <a:bodyPr>
            <a:normAutofit/>
          </a:bodyPr>
          <a:lstStyle/>
          <a:p>
            <a:pPr>
              <a:defRPr/>
            </a:pPr>
            <a:r>
              <a:rPr lang="fr-BE" altLang="fr-FR" sz="2800" dirty="0" smtClean="0">
                <a:solidFill>
                  <a:schemeClr val="tx1"/>
                </a:solidFill>
              </a:rPr>
              <a:t>Comparative </a:t>
            </a:r>
            <a:r>
              <a:rPr lang="fr-BE" altLang="fr-FR" sz="2800" dirty="0" err="1" smtClean="0">
                <a:solidFill>
                  <a:schemeClr val="tx1"/>
                </a:solidFill>
              </a:rPr>
              <a:t>study</a:t>
            </a:r>
            <a:r>
              <a:rPr lang="fr-BE" altLang="fr-FR" sz="2800" dirty="0" smtClean="0">
                <a:solidFill>
                  <a:schemeClr val="tx1"/>
                </a:solidFill>
              </a:rPr>
              <a:t>: </a:t>
            </a:r>
            <a:r>
              <a:rPr lang="fr-BE" altLang="fr-FR" sz="2800" dirty="0" err="1" smtClean="0">
                <a:solidFill>
                  <a:schemeClr val="tx1"/>
                </a:solidFill>
              </a:rPr>
              <a:t>process</a:t>
            </a:r>
            <a:r>
              <a:rPr lang="fr-BE" altLang="fr-FR" sz="2800" dirty="0" smtClean="0">
                <a:solidFill>
                  <a:schemeClr val="tx1"/>
                </a:solidFill>
              </a:rPr>
              <a:t> </a:t>
            </a:r>
            <a:r>
              <a:rPr lang="fr-BE" altLang="fr-FR" sz="2800" dirty="0" err="1" smtClean="0">
                <a:solidFill>
                  <a:schemeClr val="tx1"/>
                </a:solidFill>
              </a:rPr>
              <a:t>approach</a:t>
            </a:r>
            <a:endParaRPr lang="en-US" sz="2800" dirty="0" smtClean="0"/>
          </a:p>
        </p:txBody>
      </p:sp>
      <p:sp>
        <p:nvSpPr>
          <p:cNvPr id="25604" name="Rectangle 3"/>
          <p:cNvSpPr>
            <a:spLocks noGrp="1" noChangeArrowheads="1"/>
          </p:cNvSpPr>
          <p:nvPr>
            <p:ph type="body" idx="1"/>
          </p:nvPr>
        </p:nvSpPr>
        <p:spPr>
          <a:xfrm>
            <a:off x="1219200" y="1857375"/>
            <a:ext cx="6781800" cy="4429125"/>
          </a:xfrm>
        </p:spPr>
        <p:txBody>
          <a:bodyPr/>
          <a:lstStyle/>
          <a:p>
            <a:pPr eaLnBrk="1" hangingPunct="1">
              <a:buFontTx/>
              <a:buNone/>
            </a:pPr>
            <a:endParaRPr lang="en-US" smtClean="0"/>
          </a:p>
        </p:txBody>
      </p:sp>
      <p:pic>
        <p:nvPicPr>
          <p:cNvPr id="25605" name="Picture 3"/>
          <p:cNvPicPr>
            <a:picLocks noChangeAspect="1" noChangeArrowheads="1"/>
          </p:cNvPicPr>
          <p:nvPr/>
        </p:nvPicPr>
        <p:blipFill>
          <a:blip r:embed="rId3" cstate="email"/>
          <a:srcRect/>
          <a:stretch>
            <a:fillRect/>
          </a:stretch>
        </p:blipFill>
        <p:spPr bwMode="auto">
          <a:xfrm>
            <a:off x="3714750" y="3357563"/>
            <a:ext cx="1857375" cy="1428750"/>
          </a:xfrm>
          <a:prstGeom prst="rect">
            <a:avLst/>
          </a:prstGeom>
          <a:noFill/>
          <a:ln w="9525">
            <a:noFill/>
            <a:miter lim="800000"/>
            <a:headEnd/>
            <a:tailEnd/>
          </a:ln>
        </p:spPr>
      </p:pic>
      <p:pic>
        <p:nvPicPr>
          <p:cNvPr id="25606" name="Picture 2"/>
          <p:cNvPicPr>
            <a:picLocks noChangeAspect="1" noChangeArrowheads="1"/>
          </p:cNvPicPr>
          <p:nvPr/>
        </p:nvPicPr>
        <p:blipFill>
          <a:blip r:embed="rId4" cstate="email"/>
          <a:srcRect/>
          <a:stretch>
            <a:fillRect/>
          </a:stretch>
        </p:blipFill>
        <p:spPr bwMode="auto">
          <a:xfrm>
            <a:off x="1214438" y="1857375"/>
            <a:ext cx="2500312" cy="1500188"/>
          </a:xfrm>
          <a:prstGeom prst="rect">
            <a:avLst/>
          </a:prstGeom>
          <a:noFill/>
          <a:ln w="12700" algn="ctr">
            <a:noFill/>
            <a:miter lim="800000"/>
            <a:headEnd/>
            <a:tailEnd/>
          </a:ln>
        </p:spPr>
      </p:pic>
      <p:sp>
        <p:nvSpPr>
          <p:cNvPr id="25607" name="ZoneTexte 8"/>
          <p:cNvSpPr txBox="1">
            <a:spLocks noChangeArrowheads="1"/>
          </p:cNvSpPr>
          <p:nvPr/>
        </p:nvSpPr>
        <p:spPr bwMode="auto">
          <a:xfrm>
            <a:off x="1214438" y="3071813"/>
            <a:ext cx="2500312" cy="307975"/>
          </a:xfrm>
          <a:prstGeom prst="rect">
            <a:avLst/>
          </a:prstGeom>
          <a:solidFill>
            <a:schemeClr val="bg1"/>
          </a:solidFill>
          <a:ln w="9525">
            <a:noFill/>
            <a:miter lim="800000"/>
            <a:headEnd/>
            <a:tailEnd/>
          </a:ln>
        </p:spPr>
        <p:txBody>
          <a:bodyPr>
            <a:spAutoFit/>
          </a:bodyPr>
          <a:lstStyle/>
          <a:p>
            <a:r>
              <a:rPr lang="fr-BE" sz="1400"/>
              <a:t>FRANCE</a:t>
            </a:r>
          </a:p>
        </p:txBody>
      </p:sp>
      <p:pic>
        <p:nvPicPr>
          <p:cNvPr id="25608" name="Picture 3"/>
          <p:cNvPicPr>
            <a:picLocks noChangeAspect="1" noChangeArrowheads="1"/>
          </p:cNvPicPr>
          <p:nvPr/>
        </p:nvPicPr>
        <p:blipFill>
          <a:blip r:embed="rId5" cstate="email"/>
          <a:srcRect/>
          <a:stretch>
            <a:fillRect/>
          </a:stretch>
        </p:blipFill>
        <p:spPr bwMode="auto">
          <a:xfrm>
            <a:off x="5572125" y="4786313"/>
            <a:ext cx="2428875" cy="1500187"/>
          </a:xfrm>
          <a:prstGeom prst="rect">
            <a:avLst/>
          </a:prstGeom>
          <a:noFill/>
          <a:ln w="12700" algn="ctr">
            <a:noFill/>
            <a:miter lim="800000"/>
            <a:headEnd/>
            <a:tailEnd/>
          </a:ln>
        </p:spPr>
      </p:pic>
      <p:sp>
        <p:nvSpPr>
          <p:cNvPr id="25609" name="ZoneTexte 10"/>
          <p:cNvSpPr txBox="1">
            <a:spLocks noChangeArrowheads="1"/>
          </p:cNvSpPr>
          <p:nvPr/>
        </p:nvSpPr>
        <p:spPr bwMode="auto">
          <a:xfrm>
            <a:off x="5572125" y="6000750"/>
            <a:ext cx="2428875" cy="307975"/>
          </a:xfrm>
          <a:prstGeom prst="rect">
            <a:avLst/>
          </a:prstGeom>
          <a:solidFill>
            <a:schemeClr val="bg1"/>
          </a:solidFill>
          <a:ln w="9525">
            <a:noFill/>
            <a:miter lim="800000"/>
            <a:headEnd/>
            <a:tailEnd/>
          </a:ln>
        </p:spPr>
        <p:txBody>
          <a:bodyPr>
            <a:spAutoFit/>
          </a:bodyPr>
          <a:lstStyle/>
          <a:p>
            <a:r>
              <a:rPr lang="fr-BE" sz="1400"/>
              <a:t>GREECE</a:t>
            </a:r>
          </a:p>
        </p:txBody>
      </p:sp>
      <p:pic>
        <p:nvPicPr>
          <p:cNvPr id="25610" name="Picture 4"/>
          <p:cNvPicPr>
            <a:picLocks noChangeAspect="1" noChangeArrowheads="1"/>
          </p:cNvPicPr>
          <p:nvPr/>
        </p:nvPicPr>
        <p:blipFill>
          <a:blip r:embed="rId6" cstate="email"/>
          <a:srcRect/>
          <a:stretch>
            <a:fillRect/>
          </a:stretch>
        </p:blipFill>
        <p:spPr bwMode="auto">
          <a:xfrm>
            <a:off x="1214438" y="4786313"/>
            <a:ext cx="2500312" cy="1428750"/>
          </a:xfrm>
          <a:prstGeom prst="rect">
            <a:avLst/>
          </a:prstGeom>
          <a:noFill/>
          <a:ln w="12700" algn="ctr">
            <a:noFill/>
            <a:miter lim="800000"/>
            <a:headEnd/>
            <a:tailEnd/>
          </a:ln>
        </p:spPr>
      </p:pic>
      <p:sp>
        <p:nvSpPr>
          <p:cNvPr id="25611" name="ZoneTexte 12"/>
          <p:cNvSpPr txBox="1">
            <a:spLocks noChangeArrowheads="1"/>
          </p:cNvSpPr>
          <p:nvPr/>
        </p:nvSpPr>
        <p:spPr bwMode="auto">
          <a:xfrm rot="10800000" flipV="1">
            <a:off x="1214438" y="6008688"/>
            <a:ext cx="2500312" cy="306387"/>
          </a:xfrm>
          <a:prstGeom prst="rect">
            <a:avLst/>
          </a:prstGeom>
          <a:solidFill>
            <a:schemeClr val="bg1"/>
          </a:solidFill>
          <a:ln w="9525">
            <a:noFill/>
            <a:miter lim="800000"/>
            <a:headEnd/>
            <a:tailEnd/>
          </a:ln>
        </p:spPr>
        <p:txBody>
          <a:bodyPr>
            <a:spAutoFit/>
          </a:bodyPr>
          <a:lstStyle/>
          <a:p>
            <a:r>
              <a:rPr lang="fr-BE" sz="1400"/>
              <a:t>SPAIN</a:t>
            </a:r>
          </a:p>
        </p:txBody>
      </p:sp>
      <p:pic>
        <p:nvPicPr>
          <p:cNvPr id="25612" name="Picture 5"/>
          <p:cNvPicPr>
            <a:picLocks noChangeAspect="1" noChangeArrowheads="1"/>
          </p:cNvPicPr>
          <p:nvPr/>
        </p:nvPicPr>
        <p:blipFill>
          <a:blip r:embed="rId7" cstate="email"/>
          <a:srcRect/>
          <a:stretch>
            <a:fillRect/>
          </a:stretch>
        </p:blipFill>
        <p:spPr bwMode="auto">
          <a:xfrm>
            <a:off x="5572125" y="1857375"/>
            <a:ext cx="2428875" cy="1428750"/>
          </a:xfrm>
          <a:prstGeom prst="rect">
            <a:avLst/>
          </a:prstGeom>
          <a:noFill/>
          <a:ln w="12700" algn="ctr">
            <a:noFill/>
            <a:miter lim="800000"/>
            <a:headEnd/>
            <a:tailEnd/>
          </a:ln>
        </p:spPr>
      </p:pic>
      <p:sp>
        <p:nvSpPr>
          <p:cNvPr id="25613" name="ZoneTexte 14"/>
          <p:cNvSpPr txBox="1">
            <a:spLocks noChangeArrowheads="1"/>
          </p:cNvSpPr>
          <p:nvPr/>
        </p:nvSpPr>
        <p:spPr bwMode="auto">
          <a:xfrm>
            <a:off x="5572125" y="3071813"/>
            <a:ext cx="2428875" cy="307975"/>
          </a:xfrm>
          <a:prstGeom prst="rect">
            <a:avLst/>
          </a:prstGeom>
          <a:solidFill>
            <a:schemeClr val="bg1"/>
          </a:solidFill>
          <a:ln w="9525">
            <a:noFill/>
            <a:miter lim="800000"/>
            <a:headEnd/>
            <a:tailEnd/>
          </a:ln>
        </p:spPr>
        <p:txBody>
          <a:bodyPr>
            <a:spAutoFit/>
          </a:bodyPr>
          <a:lstStyle/>
          <a:p>
            <a:r>
              <a:rPr lang="fr-BE" sz="1400"/>
              <a:t>THE NETHERLANDS</a:t>
            </a:r>
          </a:p>
        </p:txBody>
      </p:sp>
      <p:pic>
        <p:nvPicPr>
          <p:cNvPr id="25614" name="Picture 20"/>
          <p:cNvPicPr>
            <a:picLocks noChangeAspect="1" noChangeArrowheads="1"/>
          </p:cNvPicPr>
          <p:nvPr/>
        </p:nvPicPr>
        <p:blipFill>
          <a:blip r:embed="rId8" cstate="email"/>
          <a:srcRect/>
          <a:stretch>
            <a:fillRect/>
          </a:stretch>
        </p:blipFill>
        <p:spPr bwMode="auto">
          <a:xfrm>
            <a:off x="3714750" y="1857375"/>
            <a:ext cx="1857375" cy="1500188"/>
          </a:xfrm>
          <a:prstGeom prst="rect">
            <a:avLst/>
          </a:prstGeom>
          <a:noFill/>
          <a:ln w="12700" algn="ctr">
            <a:noFill/>
            <a:miter lim="800000"/>
            <a:headEnd/>
            <a:tailEnd/>
          </a:ln>
        </p:spPr>
      </p:pic>
      <p:sp>
        <p:nvSpPr>
          <p:cNvPr id="25615" name="ZoneTexte 23"/>
          <p:cNvSpPr txBox="1">
            <a:spLocks noChangeArrowheads="1"/>
          </p:cNvSpPr>
          <p:nvPr/>
        </p:nvSpPr>
        <p:spPr bwMode="auto">
          <a:xfrm>
            <a:off x="3643313" y="3071813"/>
            <a:ext cx="1928812" cy="307975"/>
          </a:xfrm>
          <a:prstGeom prst="rect">
            <a:avLst/>
          </a:prstGeom>
          <a:solidFill>
            <a:schemeClr val="bg1"/>
          </a:solidFill>
          <a:ln w="9525">
            <a:noFill/>
            <a:miter lim="800000"/>
            <a:headEnd/>
            <a:tailEnd/>
          </a:ln>
        </p:spPr>
        <p:txBody>
          <a:bodyPr>
            <a:spAutoFit/>
          </a:bodyPr>
          <a:lstStyle/>
          <a:p>
            <a:r>
              <a:rPr lang="fr-BE" sz="1400"/>
              <a:t>UNITED KINGDOM</a:t>
            </a:r>
          </a:p>
        </p:txBody>
      </p:sp>
      <p:pic>
        <p:nvPicPr>
          <p:cNvPr id="25616" name="Picture 21"/>
          <p:cNvPicPr>
            <a:picLocks noChangeAspect="1" noChangeArrowheads="1"/>
          </p:cNvPicPr>
          <p:nvPr/>
        </p:nvPicPr>
        <p:blipFill>
          <a:blip r:embed="rId9" cstate="email"/>
          <a:srcRect/>
          <a:stretch>
            <a:fillRect/>
          </a:stretch>
        </p:blipFill>
        <p:spPr bwMode="auto">
          <a:xfrm>
            <a:off x="5572125" y="3357563"/>
            <a:ext cx="2420938" cy="1428750"/>
          </a:xfrm>
          <a:prstGeom prst="rect">
            <a:avLst/>
          </a:prstGeom>
          <a:noFill/>
          <a:ln w="12700" algn="ctr">
            <a:noFill/>
            <a:miter lim="800000"/>
            <a:headEnd/>
            <a:tailEnd/>
          </a:ln>
        </p:spPr>
      </p:pic>
      <p:sp>
        <p:nvSpPr>
          <p:cNvPr id="25617" name="ZoneTexte 25"/>
          <p:cNvSpPr txBox="1">
            <a:spLocks noChangeArrowheads="1"/>
          </p:cNvSpPr>
          <p:nvPr/>
        </p:nvSpPr>
        <p:spPr bwMode="auto">
          <a:xfrm>
            <a:off x="5572125" y="4500563"/>
            <a:ext cx="2428875" cy="307975"/>
          </a:xfrm>
          <a:prstGeom prst="rect">
            <a:avLst/>
          </a:prstGeom>
          <a:solidFill>
            <a:schemeClr val="bg1"/>
          </a:solidFill>
          <a:ln w="9525">
            <a:noFill/>
            <a:miter lim="800000"/>
            <a:headEnd/>
            <a:tailEnd/>
          </a:ln>
        </p:spPr>
        <p:txBody>
          <a:bodyPr>
            <a:spAutoFit/>
          </a:bodyPr>
          <a:lstStyle/>
          <a:p>
            <a:r>
              <a:rPr lang="fr-BE" sz="1400"/>
              <a:t>PORTUGAL</a:t>
            </a:r>
          </a:p>
        </p:txBody>
      </p:sp>
      <p:pic>
        <p:nvPicPr>
          <p:cNvPr id="25618" name="Picture 19"/>
          <p:cNvPicPr>
            <a:picLocks noChangeAspect="1" noChangeArrowheads="1"/>
          </p:cNvPicPr>
          <p:nvPr/>
        </p:nvPicPr>
        <p:blipFill>
          <a:blip r:embed="rId10" cstate="email"/>
          <a:srcRect/>
          <a:stretch>
            <a:fillRect/>
          </a:stretch>
        </p:blipFill>
        <p:spPr bwMode="auto">
          <a:xfrm>
            <a:off x="1214438" y="3357563"/>
            <a:ext cx="2500312" cy="1428750"/>
          </a:xfrm>
          <a:prstGeom prst="rect">
            <a:avLst/>
          </a:prstGeom>
          <a:noFill/>
          <a:ln w="12700" algn="ctr">
            <a:noFill/>
            <a:miter lim="800000"/>
            <a:headEnd/>
            <a:tailEnd/>
          </a:ln>
        </p:spPr>
      </p:pic>
      <p:sp>
        <p:nvSpPr>
          <p:cNvPr id="25619" name="ZoneTexte 19"/>
          <p:cNvSpPr txBox="1">
            <a:spLocks noChangeArrowheads="1"/>
          </p:cNvSpPr>
          <p:nvPr/>
        </p:nvSpPr>
        <p:spPr bwMode="auto">
          <a:xfrm>
            <a:off x="1214438" y="4500563"/>
            <a:ext cx="2500312" cy="307975"/>
          </a:xfrm>
          <a:prstGeom prst="rect">
            <a:avLst/>
          </a:prstGeom>
          <a:solidFill>
            <a:schemeClr val="bg1"/>
          </a:solidFill>
          <a:ln w="9525">
            <a:noFill/>
            <a:miter lim="800000"/>
            <a:headEnd/>
            <a:tailEnd/>
          </a:ln>
        </p:spPr>
        <p:txBody>
          <a:bodyPr>
            <a:spAutoFit/>
          </a:bodyPr>
          <a:lstStyle/>
          <a:p>
            <a:r>
              <a:rPr lang="fr-BE" sz="1400"/>
              <a:t>HUNGARY</a:t>
            </a:r>
          </a:p>
        </p:txBody>
      </p:sp>
      <p:pic>
        <p:nvPicPr>
          <p:cNvPr id="25620" name="Picture 20"/>
          <p:cNvPicPr>
            <a:picLocks noChangeAspect="1" noChangeArrowheads="1"/>
          </p:cNvPicPr>
          <p:nvPr/>
        </p:nvPicPr>
        <p:blipFill>
          <a:blip r:embed="rId11" cstate="email"/>
          <a:srcRect/>
          <a:stretch>
            <a:fillRect/>
          </a:stretch>
        </p:blipFill>
        <p:spPr bwMode="auto">
          <a:xfrm>
            <a:off x="3714750" y="4786313"/>
            <a:ext cx="1857375" cy="1500187"/>
          </a:xfrm>
          <a:prstGeom prst="rect">
            <a:avLst/>
          </a:prstGeom>
          <a:noFill/>
          <a:ln w="12700" algn="ctr">
            <a:noFill/>
            <a:miter lim="800000"/>
            <a:headEnd/>
            <a:tailEnd/>
          </a:ln>
        </p:spPr>
      </p:pic>
      <p:sp>
        <p:nvSpPr>
          <p:cNvPr id="25621" name="ZoneTexte 20"/>
          <p:cNvSpPr txBox="1">
            <a:spLocks noChangeArrowheads="1"/>
          </p:cNvSpPr>
          <p:nvPr/>
        </p:nvSpPr>
        <p:spPr bwMode="auto">
          <a:xfrm>
            <a:off x="3714750" y="6000750"/>
            <a:ext cx="1857375" cy="307975"/>
          </a:xfrm>
          <a:prstGeom prst="rect">
            <a:avLst/>
          </a:prstGeom>
          <a:solidFill>
            <a:schemeClr val="bg1"/>
          </a:solidFill>
          <a:ln w="9525">
            <a:noFill/>
            <a:miter lim="800000"/>
            <a:headEnd/>
            <a:tailEnd/>
          </a:ln>
        </p:spPr>
        <p:txBody>
          <a:bodyPr>
            <a:spAutoFit/>
          </a:bodyPr>
          <a:lstStyle/>
          <a:p>
            <a:r>
              <a:rPr lang="fr-BE" sz="1400"/>
              <a:t>ROMANIA</a:t>
            </a:r>
          </a:p>
        </p:txBody>
      </p:sp>
      <p:sp>
        <p:nvSpPr>
          <p:cNvPr id="25622" name="Rectangle 21"/>
          <p:cNvSpPr>
            <a:spLocks noChangeArrowheads="1"/>
          </p:cNvSpPr>
          <p:nvPr/>
        </p:nvSpPr>
        <p:spPr bwMode="auto">
          <a:xfrm>
            <a:off x="381000" y="1447800"/>
            <a:ext cx="8534400" cy="461963"/>
          </a:xfrm>
          <a:prstGeom prst="rect">
            <a:avLst/>
          </a:prstGeom>
          <a:noFill/>
          <a:ln w="9525">
            <a:noFill/>
            <a:miter lim="800000"/>
            <a:headEnd/>
            <a:tailEnd/>
          </a:ln>
        </p:spPr>
        <p:txBody>
          <a:bodyPr>
            <a:spAutoFit/>
          </a:bodyPr>
          <a:lstStyle/>
          <a:p>
            <a:pPr algn="ctr"/>
            <a:r>
              <a:rPr lang="fr-BE" altLang="fr-FR" sz="2400"/>
              <a:t>Diversity of systems </a:t>
            </a:r>
            <a:r>
              <a:rPr lang="fr-BE" altLang="fr-FR" sz="2400">
                <a:sym typeface="Wingdings" pitchFamily="2" charset="2"/>
              </a:rPr>
              <a:t> difficult to compare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76200" y="228600"/>
            <a:ext cx="8991600" cy="990600"/>
          </a:xfrm>
        </p:spPr>
        <p:txBody>
          <a:bodyPr/>
          <a:lstStyle/>
          <a:p>
            <a:pPr eaLnBrk="1" hangingPunct="1"/>
            <a:r>
              <a:rPr lang="fr-BE" altLang="fr-FR" sz="2400" smtClean="0">
                <a:solidFill>
                  <a:schemeClr val="tx1"/>
                </a:solidFill>
              </a:rPr>
              <a:t>Generic approach </a:t>
            </a:r>
            <a:br>
              <a:rPr lang="fr-BE" altLang="fr-FR" sz="2400" smtClean="0">
                <a:solidFill>
                  <a:schemeClr val="tx1"/>
                </a:solidFill>
              </a:rPr>
            </a:br>
            <a:r>
              <a:rPr lang="fr-BE" altLang="fr-FR" sz="2400" smtClean="0">
                <a:solidFill>
                  <a:schemeClr val="tx1"/>
                </a:solidFill>
              </a:rPr>
              <a:t>conceptual and contextual architecture</a:t>
            </a:r>
          </a:p>
        </p:txBody>
      </p:sp>
      <p:sp>
        <p:nvSpPr>
          <p:cNvPr id="26627" name="Espace réservé du contenu 2"/>
          <p:cNvSpPr>
            <a:spLocks noGrp="1"/>
          </p:cNvSpPr>
          <p:nvPr>
            <p:ph sz="quarter" idx="1"/>
          </p:nvPr>
        </p:nvSpPr>
        <p:spPr>
          <a:xfrm>
            <a:off x="457200" y="1752600"/>
            <a:ext cx="8610600" cy="4953000"/>
          </a:xfrm>
        </p:spPr>
        <p:txBody>
          <a:bodyPr/>
          <a:lstStyle/>
          <a:p>
            <a:pPr marL="0" indent="0" eaLnBrk="1" hangingPunct="1">
              <a:buFont typeface="Wingdings 2" pitchFamily="18" charset="2"/>
              <a:buNone/>
            </a:pPr>
            <a:r>
              <a:rPr lang="fr-BE" altLang="fr-FR" sz="1600" smtClean="0"/>
              <a:t>Makes it possible to:</a:t>
            </a:r>
          </a:p>
          <a:p>
            <a:pPr marL="0" indent="0" eaLnBrk="1" hangingPunct="1">
              <a:buFont typeface="Wingdings" pitchFamily="2" charset="2"/>
              <a:buChar char="ü"/>
            </a:pPr>
            <a:r>
              <a:rPr lang="fr-BE" altLang="fr-FR" sz="1600" smtClean="0"/>
              <a:t> compare systems in terms of </a:t>
            </a:r>
            <a:r>
              <a:rPr lang="fr-BE" altLang="fr-FR" sz="1600" u="sng" smtClean="0"/>
              <a:t>activities</a:t>
            </a:r>
            <a:r>
              <a:rPr lang="fr-BE" altLang="fr-FR" sz="1600" smtClean="0"/>
              <a:t>, </a:t>
            </a:r>
            <a:r>
              <a:rPr lang="fr-BE" altLang="fr-FR" sz="1600" u="sng" smtClean="0"/>
              <a:t>quality</a:t>
            </a:r>
            <a:r>
              <a:rPr lang="fr-BE" altLang="fr-FR" sz="1600" smtClean="0"/>
              <a:t> and </a:t>
            </a:r>
            <a:r>
              <a:rPr lang="fr-BE" altLang="fr-FR" sz="1600" u="sng" smtClean="0"/>
              <a:t>risks</a:t>
            </a:r>
            <a:endParaRPr lang="fr-BE" altLang="fr-FR" sz="1600" smtClean="0"/>
          </a:p>
          <a:p>
            <a:pPr marL="0" indent="0" eaLnBrk="1" hangingPunct="1">
              <a:buFont typeface="Wingdings 2" pitchFamily="18" charset="2"/>
              <a:buNone/>
            </a:pPr>
            <a:endParaRPr lang="fr-BE" altLang="fr-FR" sz="1600" smtClean="0"/>
          </a:p>
          <a:p>
            <a:pPr marL="0" indent="0" eaLnBrk="1" hangingPunct="1">
              <a:buFont typeface="Wingdings" pitchFamily="2" charset="2"/>
              <a:buChar char="ü"/>
            </a:pPr>
            <a:r>
              <a:rPr lang="fr-BE" altLang="fr-FR" sz="1600" smtClean="0"/>
              <a:t> have a standard generic conceptual document on identity management systems based on sub-systems:</a:t>
            </a:r>
          </a:p>
          <a:p>
            <a:pPr marL="0" indent="0" eaLnBrk="1" hangingPunct="1">
              <a:buFont typeface="Wingdings 2" pitchFamily="18" charset="2"/>
              <a:buNone/>
            </a:pPr>
            <a:r>
              <a:rPr lang="fr-BE" altLang="fr-FR" sz="1600" smtClean="0"/>
              <a:t> 		- creation</a:t>
            </a:r>
          </a:p>
          <a:p>
            <a:pPr marL="0" indent="0" eaLnBrk="1" hangingPunct="1">
              <a:buFont typeface="Wingdings 2" pitchFamily="18" charset="2"/>
              <a:buNone/>
            </a:pPr>
            <a:r>
              <a:rPr lang="fr-BE" altLang="fr-FR" sz="1600" smtClean="0"/>
              <a:t> 		- registration</a:t>
            </a:r>
          </a:p>
          <a:p>
            <a:pPr marL="0" indent="0" eaLnBrk="1" hangingPunct="1">
              <a:buFont typeface="Wingdings 2" pitchFamily="18" charset="2"/>
              <a:buNone/>
            </a:pPr>
            <a:r>
              <a:rPr lang="fr-BE" altLang="fr-FR" sz="1600" smtClean="0"/>
              <a:t> 		- copying/use</a:t>
            </a:r>
          </a:p>
          <a:p>
            <a:pPr marL="0" indent="0" eaLnBrk="1" hangingPunct="1">
              <a:buFont typeface="Wingdings 2" pitchFamily="18" charset="2"/>
              <a:buNone/>
            </a:pPr>
            <a:endParaRPr lang="fr-BE" altLang="fr-FR" sz="1600" smtClean="0"/>
          </a:p>
          <a:p>
            <a:pPr marL="0" indent="0" eaLnBrk="1" hangingPunct="1">
              <a:buFont typeface="Wingdings 2" pitchFamily="18" charset="2"/>
              <a:buNone/>
            </a:pPr>
            <a:r>
              <a:rPr lang="fr-BE" altLang="fr-FR" sz="1600" smtClean="0"/>
              <a:t>Objectives: </a:t>
            </a:r>
          </a:p>
          <a:p>
            <a:pPr marL="0" indent="0" eaLnBrk="1" hangingPunct="1">
              <a:buFont typeface="Wingdings" pitchFamily="2" charset="2"/>
              <a:buChar char="ü"/>
            </a:pPr>
            <a:r>
              <a:rPr lang="fr-BE" altLang="fr-FR" sz="1600" smtClean="0"/>
              <a:t> to identify the strengths and weaknesses of systems by including the trigger event and the implications of the various risks</a:t>
            </a:r>
          </a:p>
          <a:p>
            <a:pPr marL="0" indent="0" eaLnBrk="1" hangingPunct="1">
              <a:buFont typeface="Wingdings 2" pitchFamily="18" charset="2"/>
              <a:buNone/>
            </a:pPr>
            <a:endParaRPr lang="fr-BE" altLang="fr-FR" sz="1600" smtClean="0"/>
          </a:p>
          <a:p>
            <a:pPr marL="0" indent="0" eaLnBrk="1" hangingPunct="1">
              <a:buFont typeface="Wingdings" pitchFamily="2" charset="2"/>
              <a:buChar char="ü"/>
            </a:pPr>
            <a:r>
              <a:rPr lang="fr-BE" altLang="fr-FR" sz="1600" smtClean="0"/>
              <a:t> to compare the different national systems with a view to carrying out a SWOT analysis and determining the measures that may be needed to reduce risks</a:t>
            </a:r>
          </a:p>
          <a:p>
            <a:pPr marL="0" indent="0" eaLnBrk="1" hangingPunct="1">
              <a:buFont typeface="Wingdings 2" pitchFamily="18" charset="2"/>
              <a:buNone/>
            </a:pPr>
            <a:endParaRPr lang="fr-BE" altLang="fr-FR"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304800" y="457200"/>
            <a:ext cx="9067800" cy="990600"/>
          </a:xfrm>
        </p:spPr>
        <p:txBody>
          <a:bodyPr/>
          <a:lstStyle/>
          <a:p>
            <a:pPr eaLnBrk="1" hangingPunct="1"/>
            <a:r>
              <a:rPr lang="fr-BE" altLang="fr-FR" sz="2400" smtClean="0">
                <a:solidFill>
                  <a:schemeClr val="tx1"/>
                </a:solidFill>
              </a:rPr>
              <a:t>II. Method : site survey via an online </a:t>
            </a:r>
            <a:br>
              <a:rPr lang="fr-BE" altLang="fr-FR" sz="2400" smtClean="0">
                <a:solidFill>
                  <a:schemeClr val="tx1"/>
                </a:solidFill>
              </a:rPr>
            </a:br>
            <a:r>
              <a:rPr lang="fr-BE" altLang="fr-FR" sz="2400" smtClean="0">
                <a:solidFill>
                  <a:schemeClr val="tx1"/>
                </a:solidFill>
              </a:rPr>
              <a:t>questionnaire </a:t>
            </a:r>
            <a:br>
              <a:rPr lang="fr-BE" altLang="fr-FR" sz="2400" smtClean="0">
                <a:solidFill>
                  <a:schemeClr val="tx1"/>
                </a:solidFill>
              </a:rPr>
            </a:br>
            <a:endParaRPr lang="fr-BE" altLang="fr-FR" sz="2400" smtClean="0">
              <a:solidFill>
                <a:schemeClr val="tx1"/>
              </a:solidFill>
            </a:endParaRPr>
          </a:p>
        </p:txBody>
      </p:sp>
      <p:sp>
        <p:nvSpPr>
          <p:cNvPr id="27651" name="Espace réservé du texte 2"/>
          <p:cNvSpPr>
            <a:spLocks noGrp="1"/>
          </p:cNvSpPr>
          <p:nvPr>
            <p:ph sz="quarter" idx="1"/>
          </p:nvPr>
        </p:nvSpPr>
        <p:spPr>
          <a:xfrm>
            <a:off x="301625" y="1527175"/>
            <a:ext cx="8504238" cy="4572000"/>
          </a:xfrm>
        </p:spPr>
        <p:txBody>
          <a:bodyPr/>
          <a:lstStyle/>
          <a:p>
            <a:pPr eaLnBrk="1" hangingPunct="1"/>
            <a:endParaRPr lang="fr-BE" altLang="fr-FR" sz="1400" u="sng" smtClean="0"/>
          </a:p>
          <a:p>
            <a:pPr eaLnBrk="1" hangingPunct="1"/>
            <a:r>
              <a:rPr lang="fr-BE" altLang="fr-FR" sz="1800" u="sng" smtClean="0"/>
              <a:t>Aim of questionnaire and method</a:t>
            </a:r>
            <a:endParaRPr lang="fr-BE" altLang="fr-FR" sz="1800" smtClean="0"/>
          </a:p>
          <a:p>
            <a:pPr eaLnBrk="1" hangingPunct="1"/>
            <a:endParaRPr lang="fr-BE" altLang="fr-FR" sz="1800" smtClean="0"/>
          </a:p>
          <a:p>
            <a:pPr eaLnBrk="1" hangingPunct="1">
              <a:buFont typeface="Wingdings 2" pitchFamily="18" charset="2"/>
              <a:buNone/>
            </a:pPr>
            <a:r>
              <a:rPr lang="fr-BE" altLang="fr-FR" sz="1800" smtClean="0"/>
              <a:t>	1) Description  of activities, informations and participants in the national management system</a:t>
            </a:r>
          </a:p>
          <a:p>
            <a:pPr eaLnBrk="1" hangingPunct="1"/>
            <a:endParaRPr lang="fr-BE" altLang="fr-FR" sz="1800" smtClean="0"/>
          </a:p>
          <a:p>
            <a:pPr eaLnBrk="1" hangingPunct="1">
              <a:buFont typeface="Wingdings 2" pitchFamily="18" charset="2"/>
              <a:buNone/>
            </a:pPr>
            <a:r>
              <a:rPr lang="fr-BE" altLang="fr-FR" sz="1800" smtClean="0"/>
              <a:t>	2) Evaluation of the quality of the various sub-systems and subsequent elements</a:t>
            </a:r>
          </a:p>
          <a:p>
            <a:pPr eaLnBrk="1" hangingPunct="1"/>
            <a:endParaRPr lang="fr-BE" altLang="fr-FR" sz="1800" smtClean="0"/>
          </a:p>
          <a:p>
            <a:pPr eaLnBrk="1" hangingPunct="1">
              <a:buFont typeface="Wingdings 2" pitchFamily="18" charset="2"/>
              <a:buNone/>
            </a:pPr>
            <a:r>
              <a:rPr lang="fr-BE" altLang="fr-FR" sz="1800" smtClean="0"/>
              <a:t>	3) Evaluation by each participating country of the risks with regard to the security of information</a:t>
            </a:r>
          </a:p>
          <a:p>
            <a:pPr eaLnBrk="1" hangingPunct="1"/>
            <a:endParaRPr lang="fr-BE" altLang="fr-FR" sz="1800" smtClean="0"/>
          </a:p>
          <a:p>
            <a:pPr eaLnBrk="1" hangingPunct="1"/>
            <a:r>
              <a:rPr lang="fr-BE" altLang="fr-FR" sz="1800" smtClean="0"/>
              <a:t>The architecture developed in the questionnaire was used during the pilot project.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3"/>
          <p:cNvSpPr>
            <a:spLocks noGrp="1"/>
          </p:cNvSpPr>
          <p:nvPr>
            <p:ph type="title"/>
          </p:nvPr>
        </p:nvSpPr>
        <p:spPr>
          <a:xfrm>
            <a:off x="0" y="228600"/>
            <a:ext cx="9144000" cy="1143000"/>
          </a:xfrm>
        </p:spPr>
        <p:txBody>
          <a:bodyPr/>
          <a:lstStyle/>
          <a:p>
            <a:pPr eaLnBrk="1" hangingPunct="1"/>
            <a:r>
              <a:rPr lang="fr-BE" altLang="fr-FR" sz="2400" smtClean="0">
                <a:solidFill>
                  <a:schemeClr val="tx1"/>
                </a:solidFill>
              </a:rPr>
              <a:t>II. Method : site survey via an online </a:t>
            </a:r>
            <a:br>
              <a:rPr lang="fr-BE" altLang="fr-FR" sz="2400" smtClean="0">
                <a:solidFill>
                  <a:schemeClr val="tx1"/>
                </a:solidFill>
              </a:rPr>
            </a:br>
            <a:r>
              <a:rPr lang="fr-BE" altLang="fr-FR" sz="2400" smtClean="0">
                <a:solidFill>
                  <a:schemeClr val="tx1"/>
                </a:solidFill>
              </a:rPr>
              <a:t>questionnaire  (Cont.)</a:t>
            </a:r>
          </a:p>
        </p:txBody>
      </p:sp>
      <p:sp>
        <p:nvSpPr>
          <p:cNvPr id="28675" name="Espace réservé du texte 1"/>
          <p:cNvSpPr>
            <a:spLocks noGrp="1"/>
          </p:cNvSpPr>
          <p:nvPr>
            <p:ph sz="quarter" idx="1"/>
          </p:nvPr>
        </p:nvSpPr>
        <p:spPr>
          <a:xfrm>
            <a:off x="609600" y="1527175"/>
            <a:ext cx="7924800" cy="4572000"/>
          </a:xfrm>
        </p:spPr>
        <p:txBody>
          <a:bodyPr/>
          <a:lstStyle/>
          <a:p>
            <a:pPr marL="0" indent="0" eaLnBrk="1" hangingPunct="1">
              <a:buFont typeface="Wingdings 2" pitchFamily="18" charset="2"/>
              <a:buNone/>
            </a:pPr>
            <a:r>
              <a:rPr lang="fr-BE" altLang="fr-FR" sz="2000" u="sng" smtClean="0"/>
              <a:t>Method</a:t>
            </a:r>
            <a:endParaRPr lang="fr-BE" altLang="fr-FR" sz="2000" smtClean="0"/>
          </a:p>
          <a:p>
            <a:pPr marL="0" indent="0" eaLnBrk="1" hangingPunct="1"/>
            <a:endParaRPr lang="fr-BE" altLang="fr-FR" sz="2000" smtClean="0"/>
          </a:p>
          <a:p>
            <a:pPr marL="0" indent="0" eaLnBrk="1" hangingPunct="1"/>
            <a:endParaRPr lang="fr-BE" altLang="fr-FR" sz="2000" smtClean="0"/>
          </a:p>
          <a:p>
            <a:pPr marL="0" indent="0" eaLnBrk="1" hangingPunct="1"/>
            <a:r>
              <a:rPr lang="fr-BE" altLang="fr-FR" sz="2000" smtClean="0"/>
              <a:t> Search for officials responsible for identity management in eu countries: most often, different departments are involved → in general, 1 person per country coordinated the search for information from the relevant departments</a:t>
            </a:r>
          </a:p>
          <a:p>
            <a:pPr marL="0" indent="0" eaLnBrk="1" hangingPunct="1"/>
            <a:endParaRPr lang="fr-BE" altLang="fr-FR" sz="2000" smtClean="0"/>
          </a:p>
          <a:p>
            <a:pPr marL="0" indent="0" eaLnBrk="1" hangingPunct="1"/>
            <a:r>
              <a:rPr lang="fr-BE" altLang="fr-FR" sz="2000" smtClean="0"/>
              <a:t>Online questionnaire accessible via the Internet : support was given to those persons charged with completing the questionnaire</a:t>
            </a:r>
          </a:p>
          <a:p>
            <a:pPr marL="0" indent="0" eaLnBrk="1" hangingPunct="1"/>
            <a:endParaRPr lang="fr-BE" altLang="fr-FR"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pPr eaLnBrk="1" hangingPunct="1"/>
            <a:r>
              <a:rPr lang="fr-BE" altLang="fr-FR" sz="2400" smtClean="0">
                <a:solidFill>
                  <a:schemeClr val="tx1"/>
                </a:solidFill>
              </a:rPr>
              <a:t>Questionnaire: 4 sections</a:t>
            </a:r>
          </a:p>
        </p:txBody>
      </p:sp>
      <p:sp>
        <p:nvSpPr>
          <p:cNvPr id="29699" name="Espace réservé du contenu 2"/>
          <p:cNvSpPr>
            <a:spLocks noGrp="1"/>
          </p:cNvSpPr>
          <p:nvPr>
            <p:ph sz="quarter" idx="1"/>
          </p:nvPr>
        </p:nvSpPr>
        <p:spPr>
          <a:xfrm>
            <a:off x="685800" y="1752600"/>
            <a:ext cx="8120063" cy="4346575"/>
          </a:xfrm>
        </p:spPr>
        <p:txBody>
          <a:bodyPr/>
          <a:lstStyle/>
          <a:p>
            <a:pPr marL="0" indent="0" eaLnBrk="1" hangingPunct="1">
              <a:buFont typeface="Wingdings" pitchFamily="2" charset="2"/>
              <a:buChar char="Ø"/>
            </a:pPr>
            <a:r>
              <a:rPr lang="fr-BE" altLang="fr-FR" sz="2400" smtClean="0"/>
              <a:t> The creation process (creation of an official identity)</a:t>
            </a:r>
          </a:p>
          <a:p>
            <a:pPr marL="0" indent="0" eaLnBrk="1" hangingPunct="1">
              <a:buFont typeface="Wingdings" pitchFamily="2" charset="2"/>
              <a:buChar char="Ø"/>
            </a:pPr>
            <a:endParaRPr lang="fr-BE" altLang="fr-FR" sz="2400" smtClean="0"/>
          </a:p>
          <a:p>
            <a:pPr marL="0" indent="0" eaLnBrk="1" hangingPunct="1">
              <a:buFont typeface="Wingdings" pitchFamily="2" charset="2"/>
              <a:buChar char="Ø"/>
            </a:pPr>
            <a:r>
              <a:rPr lang="fr-BE" altLang="fr-FR" sz="2400" smtClean="0"/>
              <a:t> The process of registering nationals resident in the country (registration of an administrative and mobile identity (ID cards)</a:t>
            </a:r>
          </a:p>
          <a:p>
            <a:pPr marL="0" indent="0" eaLnBrk="1" hangingPunct="1">
              <a:buFont typeface="Wingdings" pitchFamily="2" charset="2"/>
              <a:buChar char="Ø"/>
            </a:pPr>
            <a:endParaRPr lang="fr-BE" altLang="fr-FR" sz="2400" smtClean="0"/>
          </a:p>
          <a:p>
            <a:pPr marL="0" indent="0" eaLnBrk="1" hangingPunct="1">
              <a:buFont typeface="Wingdings" pitchFamily="2" charset="2"/>
              <a:buChar char="Ø"/>
            </a:pPr>
            <a:r>
              <a:rPr lang="fr-BE" altLang="fr-FR" sz="2400" smtClean="0"/>
              <a:t> The  process of registering non-nationals</a:t>
            </a:r>
          </a:p>
          <a:p>
            <a:pPr marL="0" indent="0" eaLnBrk="1" hangingPunct="1">
              <a:buFont typeface="Wingdings" pitchFamily="2" charset="2"/>
              <a:buChar char="Ø"/>
            </a:pPr>
            <a:endParaRPr lang="fr-BE" altLang="fr-FR" sz="2400" smtClean="0"/>
          </a:p>
          <a:p>
            <a:pPr marL="0" indent="0" eaLnBrk="1" hangingPunct="1">
              <a:buFont typeface="Wingdings" pitchFamily="2" charset="2"/>
              <a:buChar char="Ø"/>
            </a:pPr>
            <a:r>
              <a:rPr lang="fr-BE" altLang="fr-FR" sz="2400" smtClean="0"/>
              <a:t> The process of copying/use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4422775" cy="758825"/>
          </a:xfrm>
        </p:spPr>
        <p:txBody>
          <a:bodyPr/>
          <a:lstStyle/>
          <a:p>
            <a:pPr>
              <a:defRPr/>
            </a:pPr>
            <a:r>
              <a:rPr lang="fr-BE" sz="2800" dirty="0" err="1" smtClean="0">
                <a:solidFill>
                  <a:schemeClr val="tx1"/>
                </a:solidFill>
              </a:rPr>
              <a:t>Analysis</a:t>
            </a:r>
            <a:r>
              <a:rPr lang="fr-BE" sz="2800" dirty="0" smtClean="0">
                <a:solidFill>
                  <a:schemeClr val="tx1"/>
                </a:solidFill>
              </a:rPr>
              <a:t> of </a:t>
            </a:r>
            <a:r>
              <a:rPr lang="fr-BE" sz="2800" dirty="0" err="1" smtClean="0">
                <a:solidFill>
                  <a:schemeClr val="tx1"/>
                </a:solidFill>
              </a:rPr>
              <a:t>answers</a:t>
            </a:r>
            <a:endParaRPr lang="en-US" sz="2800" dirty="0"/>
          </a:p>
        </p:txBody>
      </p:sp>
      <p:sp>
        <p:nvSpPr>
          <p:cNvPr id="30723" name="Content Placeholder 2"/>
          <p:cNvSpPr>
            <a:spLocks noGrp="1"/>
          </p:cNvSpPr>
          <p:nvPr>
            <p:ph sz="quarter" idx="1"/>
          </p:nvPr>
        </p:nvSpPr>
        <p:spPr>
          <a:xfrm>
            <a:off x="301625" y="1527175"/>
            <a:ext cx="8504238" cy="4572000"/>
          </a:xfrm>
        </p:spPr>
        <p:txBody>
          <a:bodyPr/>
          <a:lstStyle/>
          <a:p>
            <a:pPr eaLnBrk="1" hangingPunct="1">
              <a:lnSpc>
                <a:spcPct val="90000"/>
              </a:lnSpc>
              <a:buFont typeface="Wingdings" pitchFamily="2" charset="2"/>
              <a:buChar char="Ø"/>
            </a:pPr>
            <a:r>
              <a:rPr lang="fr-BE" sz="2400" smtClean="0"/>
              <a:t>For each of these levels : 4 parts:</a:t>
            </a:r>
          </a:p>
          <a:p>
            <a:pPr eaLnBrk="1" hangingPunct="1">
              <a:lnSpc>
                <a:spcPct val="90000"/>
              </a:lnSpc>
              <a:buFont typeface="Wingdings" pitchFamily="2" charset="2"/>
              <a:buChar char="Ø"/>
            </a:pPr>
            <a:endParaRPr lang="fr-BE" sz="2400" smtClean="0"/>
          </a:p>
          <a:p>
            <a:pPr eaLnBrk="1" hangingPunct="1">
              <a:lnSpc>
                <a:spcPct val="90000"/>
              </a:lnSpc>
              <a:buFont typeface="Wingdings 2" pitchFamily="18" charset="2"/>
              <a:buNone/>
            </a:pPr>
            <a:r>
              <a:rPr lang="fr-BE" sz="2400" smtClean="0"/>
              <a:t>	1) descriptive part: diagram representing each sub-process</a:t>
            </a:r>
          </a:p>
          <a:p>
            <a:pPr eaLnBrk="1" hangingPunct="1">
              <a:lnSpc>
                <a:spcPct val="90000"/>
              </a:lnSpc>
              <a:buFont typeface="Wingdings 2" pitchFamily="18" charset="2"/>
              <a:buNone/>
            </a:pPr>
            <a:endParaRPr lang="fr-BE" sz="2400" smtClean="0"/>
          </a:p>
          <a:p>
            <a:pPr eaLnBrk="1" hangingPunct="1">
              <a:lnSpc>
                <a:spcPct val="90000"/>
              </a:lnSpc>
              <a:buFont typeface="Wingdings 2" pitchFamily="18" charset="2"/>
              <a:buNone/>
            </a:pPr>
            <a:r>
              <a:rPr lang="fr-BE" sz="2400" smtClean="0"/>
              <a:t>	2) analysis concerning quality: general evaluationof the sub-process ( Very Weak – Weak – Average – Good – Very Good) and risk analysis : table showing risk aversion</a:t>
            </a:r>
          </a:p>
          <a:p>
            <a:pPr eaLnBrk="1" hangingPunct="1">
              <a:lnSpc>
                <a:spcPct val="90000"/>
              </a:lnSpc>
              <a:buFont typeface="Wingdings 2" pitchFamily="18" charset="2"/>
              <a:buNone/>
            </a:pPr>
            <a:r>
              <a:rPr lang="fr-BE" sz="2400" smtClean="0"/>
              <a:t>	</a:t>
            </a:r>
          </a:p>
          <a:p>
            <a:pPr eaLnBrk="1" hangingPunct="1">
              <a:lnSpc>
                <a:spcPct val="90000"/>
              </a:lnSpc>
              <a:buFont typeface="Wingdings 2" pitchFamily="18" charset="2"/>
              <a:buNone/>
            </a:pPr>
            <a:r>
              <a:rPr lang="fr-BE" sz="2400" smtClean="0"/>
              <a:t>	3) analysis of strengths and weaknesses (SWOT)</a:t>
            </a:r>
          </a:p>
          <a:p>
            <a:pPr eaLnBrk="1" hangingPunct="1">
              <a:lnSpc>
                <a:spcPct val="90000"/>
              </a:lnSpc>
              <a:buFont typeface="Wingdings 2" pitchFamily="18" charset="2"/>
              <a:buNone/>
            </a:pPr>
            <a:endParaRPr lang="fr-BE" sz="2400" smtClean="0"/>
          </a:p>
          <a:p>
            <a:pPr eaLnBrk="1" hangingPunct="1">
              <a:lnSpc>
                <a:spcPct val="90000"/>
              </a:lnSpc>
              <a:buFont typeface="Wingdings 2" pitchFamily="18" charset="2"/>
              <a:buNone/>
            </a:pPr>
            <a:r>
              <a:rPr lang="fr-BE" sz="2400" smtClean="0"/>
              <a:t>	4) summary by country</a:t>
            </a:r>
          </a:p>
          <a:p>
            <a:endParaRPr lang="en-US" smtClean="0"/>
          </a:p>
        </p:txBody>
      </p:sp>
      <p:sp>
        <p:nvSpPr>
          <p:cNvPr id="4" name="Date Placeholder 3"/>
          <p:cNvSpPr>
            <a:spLocks noGrp="1"/>
          </p:cNvSpPr>
          <p:nvPr>
            <p:ph type="dt" sz="quarter" idx="10"/>
          </p:nvPr>
        </p:nvSpPr>
        <p:spPr/>
        <p:txBody>
          <a:bodyPr/>
          <a:lstStyle/>
          <a:p>
            <a:pPr>
              <a:defRPr/>
            </a:pPr>
            <a:r>
              <a:rPr lang="fr-FR" smtClean="0"/>
              <a:t>5-6/12/2013   </a:t>
            </a:r>
            <a:fld id="{A620DFFD-0EBC-4DC4-AB14-7F95FC32C969}" type="slidenum">
              <a:rPr lang="fr-FR" smtClean="0"/>
              <a:pPr>
                <a:defRPr/>
              </a:pPr>
              <a:t>16</a:t>
            </a:fld>
            <a:endParaRPr lang="nl-N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066800" y="304800"/>
            <a:ext cx="7848600" cy="838200"/>
          </a:xfrm>
        </p:spPr>
        <p:txBody>
          <a:bodyPr/>
          <a:lstStyle/>
          <a:p>
            <a:pPr algn="l"/>
            <a:r>
              <a:rPr lang="en-US" sz="2400" smtClean="0">
                <a:solidFill>
                  <a:schemeClr val="tx1"/>
                </a:solidFill>
              </a:rPr>
              <a:t> Analysis of answers: risk analysis</a:t>
            </a:r>
            <a:endParaRPr lang="fr-BE" sz="2400" smtClean="0">
              <a:solidFill>
                <a:schemeClr val="tx1"/>
              </a:solidFill>
            </a:endParaRPr>
          </a:p>
        </p:txBody>
      </p:sp>
      <p:sp>
        <p:nvSpPr>
          <p:cNvPr id="31747" name="Espace réservé du texte 2"/>
          <p:cNvSpPr>
            <a:spLocks noGrp="1"/>
          </p:cNvSpPr>
          <p:nvPr>
            <p:ph type="body" idx="4294967295"/>
          </p:nvPr>
        </p:nvSpPr>
        <p:spPr>
          <a:xfrm>
            <a:off x="533400" y="1828800"/>
            <a:ext cx="4040188" cy="733425"/>
          </a:xfrm>
        </p:spPr>
        <p:txBody>
          <a:bodyPr/>
          <a:lstStyle/>
          <a:p>
            <a:r>
              <a:rPr lang="fr-BE" smtClean="0"/>
              <a:t>Probability</a:t>
            </a:r>
          </a:p>
        </p:txBody>
      </p:sp>
      <p:sp>
        <p:nvSpPr>
          <p:cNvPr id="31748" name="Espace réservé du texte 3"/>
          <p:cNvSpPr>
            <a:spLocks noGrp="1"/>
          </p:cNvSpPr>
          <p:nvPr>
            <p:ph type="body" sz="half" idx="4294967295"/>
          </p:nvPr>
        </p:nvSpPr>
        <p:spPr>
          <a:xfrm>
            <a:off x="5102225" y="1828800"/>
            <a:ext cx="4041775" cy="731838"/>
          </a:xfrm>
        </p:spPr>
        <p:txBody>
          <a:bodyPr/>
          <a:lstStyle/>
          <a:p>
            <a:r>
              <a:rPr lang="fr-BE" smtClean="0"/>
              <a:t>Impact</a:t>
            </a:r>
          </a:p>
        </p:txBody>
      </p:sp>
      <p:sp>
        <p:nvSpPr>
          <p:cNvPr id="31749" name="Espace réservé du contenu 6"/>
          <p:cNvSpPr>
            <a:spLocks noGrp="1"/>
          </p:cNvSpPr>
          <p:nvPr>
            <p:ph sz="half" idx="4294967295"/>
          </p:nvPr>
        </p:nvSpPr>
        <p:spPr>
          <a:xfrm>
            <a:off x="609600" y="2514600"/>
            <a:ext cx="4041775" cy="3817938"/>
          </a:xfrm>
        </p:spPr>
        <p:txBody>
          <a:bodyPr/>
          <a:lstStyle/>
          <a:p>
            <a:pPr marL="0" indent="0">
              <a:buFont typeface="Wingdings 2" pitchFamily="18" charset="2"/>
              <a:buNone/>
            </a:pPr>
            <a:endParaRPr lang="fr-BE" smtClean="0"/>
          </a:p>
          <a:p>
            <a:pPr marL="0" indent="0">
              <a:buFont typeface="Wingdings 2" pitchFamily="18" charset="2"/>
              <a:buNone/>
            </a:pPr>
            <a:r>
              <a:rPr lang="en-US" smtClean="0"/>
              <a:t>0 = unlikely</a:t>
            </a:r>
            <a:br>
              <a:rPr lang="en-US" smtClean="0"/>
            </a:br>
            <a:r>
              <a:rPr lang="en-US" smtClean="0"/>
              <a:t>1 = probable</a:t>
            </a:r>
            <a:br>
              <a:rPr lang="en-US" smtClean="0"/>
            </a:br>
            <a:r>
              <a:rPr lang="en-US" smtClean="0"/>
              <a:t>2 = Possible</a:t>
            </a:r>
            <a:br>
              <a:rPr lang="en-US" smtClean="0"/>
            </a:br>
            <a:r>
              <a:rPr lang="en-US" smtClean="0"/>
              <a:t>3 = probable</a:t>
            </a:r>
            <a:br>
              <a:rPr lang="en-US" smtClean="0"/>
            </a:br>
            <a:r>
              <a:rPr lang="en-US" smtClean="0"/>
              <a:t>4 = Found </a:t>
            </a:r>
            <a:br>
              <a:rPr lang="en-US" smtClean="0"/>
            </a:br>
            <a:r>
              <a:rPr lang="en-US" smtClean="0"/>
              <a:t>5 = frequent</a:t>
            </a:r>
            <a:endParaRPr lang="fr-BE" smtClean="0"/>
          </a:p>
        </p:txBody>
      </p:sp>
      <p:sp>
        <p:nvSpPr>
          <p:cNvPr id="31750" name="Espace réservé du contenu 7"/>
          <p:cNvSpPr>
            <a:spLocks noGrp="1"/>
          </p:cNvSpPr>
          <p:nvPr>
            <p:ph sz="half" idx="4294967295"/>
          </p:nvPr>
        </p:nvSpPr>
        <p:spPr>
          <a:xfrm>
            <a:off x="5105400" y="2471738"/>
            <a:ext cx="4038600" cy="3821112"/>
          </a:xfrm>
        </p:spPr>
        <p:txBody>
          <a:bodyPr/>
          <a:lstStyle/>
          <a:p>
            <a:endParaRPr lang="fr-BE" smtClean="0"/>
          </a:p>
          <a:p>
            <a:r>
              <a:rPr lang="en-US" smtClean="0"/>
              <a:t>0 = insignificant</a:t>
            </a:r>
            <a:br>
              <a:rPr lang="en-US" smtClean="0"/>
            </a:br>
            <a:r>
              <a:rPr lang="en-US" smtClean="0"/>
              <a:t>1 = mild</a:t>
            </a:r>
            <a:br>
              <a:rPr lang="en-US" smtClean="0"/>
            </a:br>
            <a:r>
              <a:rPr lang="en-US" smtClean="0"/>
              <a:t>2 = medium</a:t>
            </a:r>
            <a:br>
              <a:rPr lang="en-US" smtClean="0"/>
            </a:br>
            <a:r>
              <a:rPr lang="en-US" smtClean="0"/>
              <a:t>3 = severe</a:t>
            </a:r>
            <a:br>
              <a:rPr lang="en-US" smtClean="0"/>
            </a:br>
            <a:r>
              <a:rPr lang="en-US" smtClean="0"/>
              <a:t>4 = critical</a:t>
            </a:r>
            <a:br>
              <a:rPr lang="en-US" smtClean="0"/>
            </a:br>
            <a:r>
              <a:rPr lang="en-US" smtClean="0"/>
              <a:t>5 = catastrophic</a:t>
            </a:r>
            <a:endParaRPr lang="fr-BE"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838200" y="228600"/>
            <a:ext cx="7997825" cy="990600"/>
          </a:xfrm>
        </p:spPr>
        <p:txBody>
          <a:bodyPr/>
          <a:lstStyle/>
          <a:p>
            <a:pPr algn="l"/>
            <a:r>
              <a:rPr lang="fr-BE" sz="2400" smtClean="0">
                <a:solidFill>
                  <a:schemeClr val="tx1"/>
                </a:solidFill>
              </a:rPr>
              <a:t>Analysis of answers : table of risks aversion </a:t>
            </a:r>
          </a:p>
        </p:txBody>
      </p:sp>
      <p:pic>
        <p:nvPicPr>
          <p:cNvPr id="32771" name="Picture 2"/>
          <p:cNvPicPr>
            <a:picLocks noChangeAspect="1" noChangeArrowheads="1"/>
          </p:cNvPicPr>
          <p:nvPr/>
        </p:nvPicPr>
        <p:blipFill>
          <a:blip r:embed="rId2" cstate="email"/>
          <a:srcRect/>
          <a:stretch>
            <a:fillRect/>
          </a:stretch>
        </p:blipFill>
        <p:spPr bwMode="auto">
          <a:xfrm>
            <a:off x="762000" y="2387600"/>
            <a:ext cx="7543800" cy="347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914400" y="457200"/>
            <a:ext cx="9753600" cy="758825"/>
          </a:xfrm>
        </p:spPr>
        <p:txBody>
          <a:bodyPr/>
          <a:lstStyle/>
          <a:p>
            <a:r>
              <a:rPr lang="fr-BE" sz="2400" smtClean="0">
                <a:solidFill>
                  <a:schemeClr val="tx1"/>
                </a:solidFill>
              </a:rPr>
              <a:t>Analysis of risks: </a:t>
            </a:r>
            <a:br>
              <a:rPr lang="fr-BE" sz="2400" smtClean="0">
                <a:solidFill>
                  <a:schemeClr val="tx1"/>
                </a:solidFill>
              </a:rPr>
            </a:br>
            <a:r>
              <a:rPr lang="fr-BE" sz="2400" smtClean="0">
                <a:solidFill>
                  <a:schemeClr val="tx1"/>
                </a:solidFill>
              </a:rPr>
              <a:t>acceptable risk – unacceptable risk</a:t>
            </a:r>
          </a:p>
        </p:txBody>
      </p:sp>
      <p:sp>
        <p:nvSpPr>
          <p:cNvPr id="33795" name="Espace réservé du texte 2"/>
          <p:cNvSpPr>
            <a:spLocks noGrp="1"/>
          </p:cNvSpPr>
          <p:nvPr>
            <p:ph type="body" idx="4294967295"/>
          </p:nvPr>
        </p:nvSpPr>
        <p:spPr>
          <a:xfrm>
            <a:off x="533400" y="1676400"/>
            <a:ext cx="4040188" cy="733425"/>
          </a:xfrm>
        </p:spPr>
        <p:txBody>
          <a:bodyPr/>
          <a:lstStyle/>
          <a:p>
            <a:r>
              <a:rPr lang="fr-BE" sz="2800" smtClean="0"/>
              <a:t>acceptable risk</a:t>
            </a:r>
            <a:endParaRPr lang="fr-BE" smtClean="0"/>
          </a:p>
        </p:txBody>
      </p:sp>
      <p:sp>
        <p:nvSpPr>
          <p:cNvPr id="33796" name="Espace réservé du texte 3"/>
          <p:cNvSpPr>
            <a:spLocks noGrp="1"/>
          </p:cNvSpPr>
          <p:nvPr>
            <p:ph type="body" sz="half" idx="4294967295"/>
          </p:nvPr>
        </p:nvSpPr>
        <p:spPr>
          <a:xfrm>
            <a:off x="4724400" y="1676400"/>
            <a:ext cx="4041775" cy="731838"/>
          </a:xfrm>
        </p:spPr>
        <p:txBody>
          <a:bodyPr/>
          <a:lstStyle/>
          <a:p>
            <a:r>
              <a:rPr lang="fr-BE" sz="2800" smtClean="0"/>
              <a:t>unacceptable risk</a:t>
            </a:r>
            <a:endParaRPr lang="fr-BE" smtClean="0"/>
          </a:p>
        </p:txBody>
      </p:sp>
      <p:sp>
        <p:nvSpPr>
          <p:cNvPr id="33797" name="Espace réservé du contenu 6"/>
          <p:cNvSpPr>
            <a:spLocks noGrp="1"/>
          </p:cNvSpPr>
          <p:nvPr>
            <p:ph sz="half" idx="4294967295"/>
          </p:nvPr>
        </p:nvSpPr>
        <p:spPr>
          <a:xfrm>
            <a:off x="457200" y="2471738"/>
            <a:ext cx="3584575" cy="3817937"/>
          </a:xfrm>
        </p:spPr>
        <p:txBody>
          <a:bodyPr/>
          <a:lstStyle/>
          <a:p>
            <a:pPr>
              <a:buFont typeface="Wingdings" pitchFamily="2" charset="2"/>
              <a:buChar char="ü"/>
            </a:pPr>
            <a:endParaRPr lang="fr-BE" sz="2000" smtClean="0"/>
          </a:p>
          <a:p>
            <a:pPr>
              <a:buFont typeface="Wingdings" pitchFamily="2" charset="2"/>
              <a:buChar char="ü"/>
            </a:pPr>
            <a:r>
              <a:rPr lang="fr-BE" sz="2000" smtClean="0"/>
              <a:t>Level 0: no risk</a:t>
            </a:r>
          </a:p>
          <a:p>
            <a:pPr>
              <a:buFont typeface="Wingdings" pitchFamily="2" charset="2"/>
              <a:buChar char="ü"/>
            </a:pPr>
            <a:endParaRPr lang="fr-BE" sz="2000" smtClean="0"/>
          </a:p>
          <a:p>
            <a:pPr>
              <a:buFont typeface="Wingdings" pitchFamily="2" charset="2"/>
              <a:buChar char="ü"/>
            </a:pPr>
            <a:r>
              <a:rPr lang="fr-BE" sz="2000" smtClean="0"/>
              <a:t>Level 1 : negligible risk (</a:t>
            </a:r>
            <a:r>
              <a:rPr lang="en-US" sz="2000" smtClean="0"/>
              <a:t>sporadical monitoring the situation</a:t>
            </a:r>
            <a:r>
              <a:rPr lang="fr-BE" sz="2000" smtClean="0"/>
              <a:t>)</a:t>
            </a:r>
          </a:p>
          <a:p>
            <a:pPr>
              <a:buFont typeface="Wingdings" pitchFamily="2" charset="2"/>
              <a:buChar char="ü"/>
            </a:pPr>
            <a:endParaRPr lang="fr-BE" sz="2000" smtClean="0"/>
          </a:p>
          <a:p>
            <a:pPr>
              <a:buFont typeface="Wingdings" pitchFamily="2" charset="2"/>
              <a:buChar char="ü"/>
            </a:pPr>
            <a:r>
              <a:rPr lang="fr-BE" sz="2000" smtClean="0"/>
              <a:t>Level 2: low risk (</a:t>
            </a:r>
            <a:r>
              <a:rPr lang="en-US" sz="2000" smtClean="0"/>
              <a:t>regular monitoring the situation)</a:t>
            </a:r>
            <a:endParaRPr lang="fr-BE" sz="2000" smtClean="0"/>
          </a:p>
        </p:txBody>
      </p:sp>
      <p:sp>
        <p:nvSpPr>
          <p:cNvPr id="33798" name="Espace réservé du contenu 7"/>
          <p:cNvSpPr>
            <a:spLocks noGrp="1"/>
          </p:cNvSpPr>
          <p:nvPr>
            <p:ph sz="half" idx="4294967295"/>
          </p:nvPr>
        </p:nvSpPr>
        <p:spPr>
          <a:xfrm>
            <a:off x="4572000" y="2471738"/>
            <a:ext cx="3962400" cy="3821112"/>
          </a:xfrm>
        </p:spPr>
        <p:txBody>
          <a:bodyPr/>
          <a:lstStyle/>
          <a:p>
            <a:pPr>
              <a:buFont typeface="Wingdings" pitchFamily="2" charset="2"/>
              <a:buChar char="ü"/>
            </a:pPr>
            <a:endParaRPr lang="fr-BE" sz="2000" smtClean="0"/>
          </a:p>
          <a:p>
            <a:pPr>
              <a:buFont typeface="Wingdings" pitchFamily="2" charset="2"/>
              <a:buChar char="ü"/>
            </a:pPr>
            <a:r>
              <a:rPr lang="fr-BE" sz="2000" smtClean="0"/>
              <a:t>Level 3=  average risk/unacceptable : </a:t>
            </a:r>
            <a:r>
              <a:rPr lang="en-US" sz="2000" smtClean="0"/>
              <a:t>we must put a solution in place within 12 months and periodically monitor</a:t>
            </a:r>
          </a:p>
          <a:p>
            <a:pPr>
              <a:buFont typeface="Wingdings" pitchFamily="2" charset="2"/>
              <a:buChar char="ü"/>
            </a:pPr>
            <a:r>
              <a:rPr lang="fr-BE" sz="2000" smtClean="0"/>
              <a:t>Level 4 : high risk, unbearable: </a:t>
            </a:r>
            <a:r>
              <a:rPr lang="en-US" sz="2000" smtClean="0"/>
              <a:t>we must put a solution in place within 3 months</a:t>
            </a:r>
            <a:endParaRPr lang="fr-BE" sz="2000" smtClean="0"/>
          </a:p>
          <a:p>
            <a:pPr>
              <a:buFont typeface="Wingdings" pitchFamily="2" charset="2"/>
              <a:buChar char="ü"/>
            </a:pPr>
            <a:r>
              <a:rPr lang="fr-BE" sz="2000" smtClean="0"/>
              <a:t>Level 5 : vital risk: the solution must be immediate.</a:t>
            </a:r>
          </a:p>
          <a:p>
            <a:pPr>
              <a:buFont typeface="Wingdings" pitchFamily="2" charset="2"/>
              <a:buChar char="ü"/>
            </a:pPr>
            <a:endParaRPr lang="fr-BE"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228600" y="381000"/>
            <a:ext cx="8534400" cy="682625"/>
          </a:xfrm>
        </p:spPr>
        <p:txBody>
          <a:bodyPr/>
          <a:lstStyle/>
          <a:p>
            <a:r>
              <a:rPr lang="fr-BE" sz="2400" smtClean="0">
                <a:solidFill>
                  <a:schemeClr val="tx1"/>
                </a:solidFill>
              </a:rPr>
              <a:t>The ASINP Project</a:t>
            </a:r>
          </a:p>
        </p:txBody>
      </p:sp>
      <p:sp>
        <p:nvSpPr>
          <p:cNvPr id="4" name="Espace réservé du contenu 3"/>
          <p:cNvSpPr>
            <a:spLocks noGrp="1"/>
          </p:cNvSpPr>
          <p:nvPr>
            <p:ph sz="quarter" idx="4294967295"/>
          </p:nvPr>
        </p:nvSpPr>
        <p:spPr>
          <a:xfrm>
            <a:off x="381000" y="1981200"/>
            <a:ext cx="8534400" cy="4419600"/>
          </a:xfrm>
        </p:spPr>
        <p:txBody>
          <a:bodyPr>
            <a:normAutofit fontScale="40000" lnSpcReduction="20000"/>
          </a:bodyPr>
          <a:lstStyle/>
          <a:p>
            <a:pPr marL="0" indent="0">
              <a:buFont typeface="Wingdings 2" pitchFamily="18" charset="2"/>
              <a:buNone/>
              <a:defRPr/>
            </a:pPr>
            <a:endParaRPr lang="en-US" sz="4400" dirty="0" smtClean="0">
              <a:solidFill>
                <a:srgbClr val="FF0000"/>
              </a:solidFill>
            </a:endParaRPr>
          </a:p>
          <a:p>
            <a:pPr marL="0" indent="0" algn="ctr">
              <a:buFont typeface="Wingdings 2" pitchFamily="18" charset="2"/>
              <a:buNone/>
              <a:defRPr/>
            </a:pPr>
            <a:r>
              <a:rPr lang="en-US" altLang="fr-FR" sz="7000" dirty="0" smtClean="0"/>
              <a:t>Strengthening </a:t>
            </a:r>
            <a:r>
              <a:rPr lang="en-US" altLang="fr-FR" sz="9000" dirty="0" smtClean="0">
                <a:solidFill>
                  <a:srgbClr val="FF0000"/>
                </a:solidFill>
              </a:rPr>
              <a:t>A</a:t>
            </a:r>
            <a:r>
              <a:rPr lang="en-US" altLang="fr-FR" sz="7000" dirty="0" smtClean="0"/>
              <a:t>rchitectures  for the </a:t>
            </a:r>
          </a:p>
          <a:p>
            <a:pPr marL="0" indent="0" algn="ctr">
              <a:buFont typeface="Wingdings 2" pitchFamily="18" charset="2"/>
              <a:buNone/>
              <a:defRPr/>
            </a:pPr>
            <a:r>
              <a:rPr lang="en-US" altLang="fr-FR" sz="9000" dirty="0" smtClean="0">
                <a:solidFill>
                  <a:srgbClr val="FF0000"/>
                </a:solidFill>
              </a:rPr>
              <a:t>S</a:t>
            </a:r>
            <a:r>
              <a:rPr lang="en-US" altLang="fr-FR" sz="7000" dirty="0" smtClean="0"/>
              <a:t>ecurity of </a:t>
            </a:r>
            <a:r>
              <a:rPr lang="en-US" altLang="fr-FR" sz="9000" dirty="0" smtClean="0">
                <a:solidFill>
                  <a:srgbClr val="FF0000"/>
                </a:solidFill>
              </a:rPr>
              <a:t>I</a:t>
            </a:r>
            <a:r>
              <a:rPr lang="en-US" altLang="fr-FR" sz="7000" dirty="0" smtClean="0"/>
              <a:t>dentification of </a:t>
            </a:r>
            <a:r>
              <a:rPr lang="en-US" altLang="fr-FR" sz="9000" dirty="0" smtClean="0">
                <a:solidFill>
                  <a:srgbClr val="FF0000"/>
                </a:solidFill>
              </a:rPr>
              <a:t>N</a:t>
            </a:r>
            <a:r>
              <a:rPr lang="en-US" altLang="fr-FR" sz="7000" dirty="0" smtClean="0"/>
              <a:t>atural </a:t>
            </a:r>
            <a:r>
              <a:rPr lang="en-US" altLang="fr-FR" sz="9000" dirty="0" smtClean="0">
                <a:solidFill>
                  <a:srgbClr val="FF0000"/>
                </a:solidFill>
              </a:rPr>
              <a:t>P</a:t>
            </a:r>
            <a:r>
              <a:rPr lang="en-US" altLang="fr-FR" sz="7000" dirty="0" smtClean="0"/>
              <a:t>ersons</a:t>
            </a:r>
          </a:p>
          <a:p>
            <a:pPr marL="0" indent="0" algn="ctr">
              <a:buFont typeface="Wingdings 2" pitchFamily="18" charset="2"/>
              <a:buNone/>
              <a:defRPr/>
            </a:pPr>
            <a:endParaRPr lang="en-US" altLang="fr-FR" sz="2500" dirty="0" smtClean="0"/>
          </a:p>
          <a:p>
            <a:pPr marL="0" indent="0" algn="ctr">
              <a:buFont typeface="Wingdings 2" pitchFamily="18" charset="2"/>
              <a:buNone/>
              <a:defRPr/>
            </a:pPr>
            <a:r>
              <a:rPr lang="en-US" altLang="fr-FR" sz="7000" dirty="0" smtClean="0"/>
              <a:t>in the EU Member States</a:t>
            </a:r>
          </a:p>
          <a:p>
            <a:pPr marL="0" indent="0" algn="ctr" eaLnBrk="1" fontAlgn="auto" hangingPunct="1">
              <a:spcAft>
                <a:spcPts val="0"/>
              </a:spcAft>
              <a:buFont typeface="Wingdings 2"/>
              <a:buNone/>
              <a:defRPr/>
            </a:pPr>
            <a:endParaRPr lang="en-US" sz="7000" dirty="0" smtClean="0"/>
          </a:p>
          <a:p>
            <a:pPr marL="0" indent="0" algn="ctr" eaLnBrk="1" fontAlgn="auto" hangingPunct="1">
              <a:spcAft>
                <a:spcPts val="0"/>
              </a:spcAft>
              <a:buFont typeface="Wingdings 2"/>
              <a:buNone/>
              <a:defRPr/>
            </a:pPr>
            <a:r>
              <a:rPr lang="en-US" sz="7000" dirty="0" err="1" smtClean="0"/>
              <a:t>Combatting</a:t>
            </a:r>
            <a:r>
              <a:rPr lang="en-US" sz="7000" dirty="0" smtClean="0"/>
              <a:t> ID-Fraud</a:t>
            </a:r>
            <a:endParaRPr lang="fr-BE" sz="7000" dirty="0" smtClean="0"/>
          </a:p>
          <a:p>
            <a:pPr marL="0" indent="0" algn="ctr">
              <a:buFont typeface="Wingdings 2" pitchFamily="18" charset="2"/>
              <a:buNone/>
              <a:defRPr/>
            </a:pPr>
            <a:endParaRPr lang="en-US" sz="4000" dirty="0" smtClean="0">
              <a:latin typeface="+mj-lt"/>
            </a:endParaRPr>
          </a:p>
          <a:p>
            <a:pPr marL="0" indent="0" algn="ctr">
              <a:buFont typeface="Wingdings 2" pitchFamily="18" charset="2"/>
              <a:buNone/>
              <a:defRPr/>
            </a:pPr>
            <a:endParaRPr lang="en-US" sz="7000" dirty="0" smtClean="0">
              <a:latin typeface="+mj-lt"/>
            </a:endParaRPr>
          </a:p>
          <a:p>
            <a:pPr marL="0" indent="0" algn="ctr">
              <a:buFont typeface="Wingdings 2" pitchFamily="18" charset="2"/>
              <a:buNone/>
              <a:defRPr/>
            </a:pPr>
            <a:r>
              <a:rPr lang="en-US" sz="7000" dirty="0" smtClean="0">
                <a:latin typeface="+mj-lt"/>
              </a:rPr>
              <a:t>Methodology</a:t>
            </a:r>
            <a:r>
              <a:rPr lang="en-US" sz="4000" dirty="0">
                <a:latin typeface="+mj-lt"/>
              </a:rPr>
              <a:t/>
            </a:r>
            <a:br>
              <a:rPr lang="en-US" sz="4000" dirty="0">
                <a:latin typeface="+mj-lt"/>
              </a:rPr>
            </a:br>
            <a:r>
              <a:rPr lang="en-US" sz="2800" dirty="0">
                <a:latin typeface="+mj-lt"/>
              </a:rPr>
              <a:t/>
            </a:r>
            <a:br>
              <a:rPr lang="en-US" sz="2800" dirty="0">
                <a:latin typeface="+mj-lt"/>
              </a:rPr>
            </a:br>
            <a:endParaRPr lang="fr-BE"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301625" y="228600"/>
            <a:ext cx="8534400" cy="1066800"/>
          </a:xfrm>
        </p:spPr>
        <p:txBody>
          <a:bodyPr/>
          <a:lstStyle/>
          <a:p>
            <a:pPr eaLnBrk="1" hangingPunct="1"/>
            <a:r>
              <a:rPr lang="fr-BE" altLang="fr-FR" sz="2400" smtClean="0">
                <a:solidFill>
                  <a:schemeClr val="tx1"/>
                </a:solidFill>
              </a:rPr>
              <a:t>III. Structure of questionnaire</a:t>
            </a:r>
            <a:br>
              <a:rPr lang="fr-BE" altLang="fr-FR" sz="2400" smtClean="0">
                <a:solidFill>
                  <a:schemeClr val="tx1"/>
                </a:solidFill>
              </a:rPr>
            </a:br>
            <a:endParaRPr lang="fr-BE" altLang="fr-FR" sz="2400" smtClean="0">
              <a:solidFill>
                <a:schemeClr val="tx1"/>
              </a:solidFill>
            </a:endParaRPr>
          </a:p>
        </p:txBody>
      </p:sp>
      <p:sp>
        <p:nvSpPr>
          <p:cNvPr id="34819" name="Espace réservé du texte 2"/>
          <p:cNvSpPr>
            <a:spLocks noGrp="1"/>
          </p:cNvSpPr>
          <p:nvPr>
            <p:ph sz="quarter" idx="1"/>
          </p:nvPr>
        </p:nvSpPr>
        <p:spPr>
          <a:xfrm>
            <a:off x="1219200" y="1527175"/>
            <a:ext cx="7586663" cy="4572000"/>
          </a:xfrm>
        </p:spPr>
        <p:txBody>
          <a:bodyPr/>
          <a:lstStyle/>
          <a:p>
            <a:pPr marL="0" indent="0" eaLnBrk="1" hangingPunct="1">
              <a:buFont typeface="Wingdings 2" pitchFamily="18" charset="2"/>
              <a:buNone/>
            </a:pPr>
            <a:endParaRPr lang="fr-BE" altLang="fr-FR" smtClean="0"/>
          </a:p>
          <a:p>
            <a:pPr marL="0" indent="0" eaLnBrk="1" hangingPunct="1">
              <a:buFont typeface="Wingdings 2" pitchFamily="18" charset="2"/>
              <a:buNone/>
            </a:pPr>
            <a:r>
              <a:rPr lang="fr-BE" altLang="fr-FR" sz="3200" u="sng" smtClean="0"/>
              <a:t>The 4 sections</a:t>
            </a:r>
          </a:p>
          <a:p>
            <a:pPr marL="0" indent="0" eaLnBrk="1" hangingPunct="1">
              <a:buFont typeface="Wingdings 2" pitchFamily="18" charset="2"/>
              <a:buNone/>
            </a:pPr>
            <a:endParaRPr lang="fr-BE" altLang="fr-FR" sz="3200" smtClean="0"/>
          </a:p>
          <a:p>
            <a:pPr marL="0" indent="0" eaLnBrk="1" hangingPunct="1">
              <a:buFont typeface="Georgia" pitchFamily="18" charset="0"/>
              <a:buAutoNum type="arabicPeriod"/>
            </a:pPr>
            <a:r>
              <a:rPr lang="fr-BE" altLang="fr-FR" sz="3200" smtClean="0"/>
              <a:t> Creation</a:t>
            </a:r>
          </a:p>
          <a:p>
            <a:pPr marL="0" indent="0" eaLnBrk="1" hangingPunct="1">
              <a:buFont typeface="Georgia" pitchFamily="18" charset="0"/>
              <a:buAutoNum type="arabicPeriod"/>
            </a:pPr>
            <a:r>
              <a:rPr lang="fr-BE" altLang="fr-FR" sz="3200" smtClean="0"/>
              <a:t> Registration of nationals</a:t>
            </a:r>
          </a:p>
          <a:p>
            <a:pPr marL="0" indent="0" eaLnBrk="1" hangingPunct="1">
              <a:buFont typeface="Georgia" pitchFamily="18" charset="0"/>
              <a:buAutoNum type="arabicPeriod"/>
            </a:pPr>
            <a:r>
              <a:rPr lang="fr-BE" altLang="fr-FR" sz="3200" smtClean="0"/>
              <a:t> Registration of non-nationals</a:t>
            </a:r>
          </a:p>
          <a:p>
            <a:pPr marL="0" indent="0" eaLnBrk="1" hangingPunct="1">
              <a:buFont typeface="Georgia" pitchFamily="18" charset="0"/>
              <a:buAutoNum type="arabicPeriod"/>
            </a:pPr>
            <a:r>
              <a:rPr lang="fr-BE" altLang="fr-FR" sz="3200" smtClean="0"/>
              <a:t> Copying/use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301625" y="228600"/>
            <a:ext cx="8534400" cy="990600"/>
          </a:xfrm>
        </p:spPr>
        <p:txBody>
          <a:bodyPr/>
          <a:lstStyle/>
          <a:p>
            <a:pPr eaLnBrk="1" hangingPunct="1"/>
            <a:r>
              <a:rPr lang="fr-BE" altLang="fr-FR" sz="2400" smtClean="0">
                <a:solidFill>
                  <a:schemeClr val="tx1"/>
                </a:solidFill>
              </a:rPr>
              <a:t>The creation process</a:t>
            </a:r>
            <a:br>
              <a:rPr lang="fr-BE" altLang="fr-FR" sz="2400" smtClean="0">
                <a:solidFill>
                  <a:schemeClr val="tx1"/>
                </a:solidFill>
              </a:rPr>
            </a:br>
            <a:endParaRPr lang="fr-BE" altLang="fr-FR" sz="2400" smtClean="0">
              <a:solidFill>
                <a:schemeClr val="tx1"/>
              </a:solidFill>
            </a:endParaRPr>
          </a:p>
        </p:txBody>
      </p:sp>
      <p:sp>
        <p:nvSpPr>
          <p:cNvPr id="35843" name="Espace réservé du contenu 6"/>
          <p:cNvSpPr>
            <a:spLocks noGrp="1"/>
          </p:cNvSpPr>
          <p:nvPr>
            <p:ph sz="quarter" idx="1"/>
          </p:nvPr>
        </p:nvSpPr>
        <p:spPr>
          <a:xfrm>
            <a:off x="301625" y="1527175"/>
            <a:ext cx="8504238" cy="4572000"/>
          </a:xfrm>
        </p:spPr>
        <p:txBody>
          <a:bodyPr/>
          <a:lstStyle/>
          <a:p>
            <a:pPr marL="0" indent="0" algn="ctr" eaLnBrk="1" hangingPunct="1">
              <a:buFont typeface="Wingdings 2" pitchFamily="18" charset="2"/>
              <a:buNone/>
            </a:pPr>
            <a:r>
              <a:rPr lang="fr-BE" altLang="fr-FR" smtClean="0"/>
              <a:t>Birth</a:t>
            </a:r>
          </a:p>
          <a:p>
            <a:pPr marL="0" indent="0" eaLnBrk="1" hangingPunct="1">
              <a:buFont typeface="Wingdings 2" pitchFamily="18" charset="2"/>
              <a:buNone/>
            </a:pPr>
            <a:endParaRPr lang="fr-BE" altLang="fr-FR" smtClean="0"/>
          </a:p>
        </p:txBody>
      </p:sp>
      <p:pic>
        <p:nvPicPr>
          <p:cNvPr id="35844" name="Picture 6"/>
          <p:cNvPicPr>
            <a:picLocks noChangeAspect="1" noChangeArrowheads="1"/>
          </p:cNvPicPr>
          <p:nvPr/>
        </p:nvPicPr>
        <p:blipFill>
          <a:blip r:embed="rId2" cstate="email"/>
          <a:srcRect/>
          <a:stretch>
            <a:fillRect/>
          </a:stretch>
        </p:blipFill>
        <p:spPr bwMode="auto">
          <a:xfrm>
            <a:off x="685800" y="2767013"/>
            <a:ext cx="3810000" cy="2643187"/>
          </a:xfrm>
          <a:prstGeom prst="rect">
            <a:avLst/>
          </a:prstGeom>
          <a:noFill/>
          <a:ln w="9525">
            <a:noFill/>
            <a:miter lim="800000"/>
            <a:headEnd/>
            <a:tailEnd/>
          </a:ln>
        </p:spPr>
      </p:pic>
      <p:pic>
        <p:nvPicPr>
          <p:cNvPr id="35845" name="Picture 8"/>
          <p:cNvPicPr>
            <a:picLocks noChangeAspect="1" noChangeArrowheads="1"/>
          </p:cNvPicPr>
          <p:nvPr/>
        </p:nvPicPr>
        <p:blipFill>
          <a:blip r:embed="rId3" cstate="email"/>
          <a:srcRect/>
          <a:stretch>
            <a:fillRect/>
          </a:stretch>
        </p:blipFill>
        <p:spPr bwMode="auto">
          <a:xfrm>
            <a:off x="4495800" y="2767013"/>
            <a:ext cx="3989388" cy="2630487"/>
          </a:xfrm>
          <a:prstGeom prst="rect">
            <a:avLst/>
          </a:prstGeom>
          <a:solidFill>
            <a:srgbClr val="BC6C14"/>
          </a:solidFill>
          <a:ln w="12700"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533400"/>
            <a:ext cx="7543800" cy="838200"/>
          </a:xfrm>
        </p:spPr>
        <p:txBody>
          <a:bodyPr/>
          <a:lstStyle/>
          <a:p>
            <a:pPr algn="l">
              <a:defRPr/>
            </a:pPr>
            <a:r>
              <a:rPr lang="en-US" sz="2400" dirty="0">
                <a:solidFill>
                  <a:schemeClr val="tx1"/>
                </a:solidFill>
              </a:rPr>
              <a:t>Contextual diagram of </a:t>
            </a:r>
            <a:r>
              <a:rPr lang="en-US" sz="2400" dirty="0" smtClean="0">
                <a:solidFill>
                  <a:schemeClr val="tx1"/>
                </a:solidFill>
              </a:rPr>
              <a:t>creation </a:t>
            </a:r>
            <a:r>
              <a:rPr lang="en-US" sz="2400" dirty="0">
                <a:solidFill>
                  <a:schemeClr val="tx1"/>
                </a:solidFill>
              </a:rPr>
              <a:t>process</a:t>
            </a:r>
            <a:r>
              <a:rPr lang="en-US" dirty="0"/>
              <a:t/>
            </a:r>
            <a:br>
              <a:rPr lang="en-US" dirty="0"/>
            </a:br>
            <a:endParaRPr lang="fr-BE" dirty="0"/>
          </a:p>
        </p:txBody>
      </p:sp>
      <p:sp>
        <p:nvSpPr>
          <p:cNvPr id="5" name="Pentagone 4"/>
          <p:cNvSpPr/>
          <p:nvPr/>
        </p:nvSpPr>
        <p:spPr>
          <a:xfrm>
            <a:off x="685800" y="3962400"/>
            <a:ext cx="2895600" cy="1219200"/>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00" dirty="0" err="1">
                <a:solidFill>
                  <a:schemeClr val="tx1"/>
                </a:solidFill>
              </a:rPr>
              <a:t>Who</a:t>
            </a:r>
            <a:r>
              <a:rPr lang="fr-BE" sz="1000" dirty="0">
                <a:solidFill>
                  <a:schemeClr val="tx1"/>
                </a:solidFill>
              </a:rPr>
              <a:t> </a:t>
            </a:r>
            <a:r>
              <a:rPr lang="fr-BE" sz="1000" dirty="0" err="1">
                <a:solidFill>
                  <a:schemeClr val="tx1"/>
                </a:solidFill>
              </a:rPr>
              <a:t>declares</a:t>
            </a:r>
            <a:r>
              <a:rPr lang="fr-BE" sz="1000" dirty="0">
                <a:solidFill>
                  <a:schemeClr val="tx1"/>
                </a:solidFill>
              </a:rPr>
              <a:t> and how ?</a:t>
            </a:r>
          </a:p>
        </p:txBody>
      </p:sp>
      <p:sp>
        <p:nvSpPr>
          <p:cNvPr id="6" name="Rectangle 5"/>
          <p:cNvSpPr/>
          <p:nvPr/>
        </p:nvSpPr>
        <p:spPr>
          <a:xfrm>
            <a:off x="3568700" y="4000500"/>
            <a:ext cx="2743200" cy="1219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200" dirty="0">
              <a:solidFill>
                <a:schemeClr val="tx1"/>
              </a:solidFill>
            </a:endParaRPr>
          </a:p>
          <a:p>
            <a:pPr algn="ctr">
              <a:defRPr/>
            </a:pPr>
            <a:endParaRPr lang="fr-BE" sz="1200" dirty="0">
              <a:solidFill>
                <a:schemeClr val="tx1"/>
              </a:solidFill>
            </a:endParaRPr>
          </a:p>
          <a:p>
            <a:pPr algn="ctr">
              <a:defRPr/>
            </a:pPr>
            <a:r>
              <a:rPr lang="fr-BE" sz="1000" dirty="0">
                <a:solidFill>
                  <a:schemeClr val="tx1"/>
                </a:solidFill>
              </a:rPr>
              <a:t>CREATION</a:t>
            </a:r>
          </a:p>
          <a:p>
            <a:pPr algn="ctr">
              <a:defRPr/>
            </a:pPr>
            <a:r>
              <a:rPr lang="fr-BE" sz="1000" dirty="0" err="1">
                <a:solidFill>
                  <a:schemeClr val="tx1"/>
                </a:solidFill>
              </a:rPr>
              <a:t>Declaration</a:t>
            </a:r>
            <a:endParaRPr lang="fr-BE" sz="1000" dirty="0">
              <a:solidFill>
                <a:schemeClr val="tx1"/>
              </a:solidFill>
            </a:endParaRPr>
          </a:p>
          <a:p>
            <a:pPr algn="ctr">
              <a:defRPr/>
            </a:pPr>
            <a:r>
              <a:rPr lang="fr-BE" sz="1000" dirty="0" err="1">
                <a:solidFill>
                  <a:schemeClr val="tx1"/>
                </a:solidFill>
              </a:rPr>
              <a:t>Archiving</a:t>
            </a:r>
            <a:endParaRPr lang="fr-BE" sz="1000" dirty="0">
              <a:solidFill>
                <a:schemeClr val="tx1"/>
              </a:solidFill>
            </a:endParaRPr>
          </a:p>
          <a:p>
            <a:pPr algn="ctr">
              <a:defRPr/>
            </a:pPr>
            <a:r>
              <a:rPr lang="fr-BE" sz="1000" dirty="0">
                <a:solidFill>
                  <a:schemeClr val="tx1"/>
                </a:solidFill>
              </a:rPr>
              <a:t>Transmission</a:t>
            </a:r>
          </a:p>
          <a:p>
            <a:pPr algn="ctr">
              <a:defRPr/>
            </a:pPr>
            <a:r>
              <a:rPr lang="fr-BE" sz="1000" dirty="0" err="1">
                <a:solidFill>
                  <a:schemeClr val="tx1"/>
                </a:solidFill>
              </a:rPr>
              <a:t>Freeze</a:t>
            </a:r>
            <a:endParaRPr lang="fr-BE" sz="1000" dirty="0">
              <a:solidFill>
                <a:schemeClr val="tx1"/>
              </a:solidFill>
            </a:endParaRPr>
          </a:p>
          <a:p>
            <a:pPr algn="ctr">
              <a:defRPr/>
            </a:pPr>
            <a:endParaRPr lang="fr-BE" dirty="0"/>
          </a:p>
        </p:txBody>
      </p:sp>
      <p:sp>
        <p:nvSpPr>
          <p:cNvPr id="7" name="Rectangle avec flèche vers le bas 6"/>
          <p:cNvSpPr/>
          <p:nvPr/>
        </p:nvSpPr>
        <p:spPr>
          <a:xfrm>
            <a:off x="1219200" y="2819400"/>
            <a:ext cx="1295400" cy="1143000"/>
          </a:xfrm>
          <a:prstGeom prst="down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00" dirty="0" err="1">
                <a:solidFill>
                  <a:schemeClr val="tx1"/>
                </a:solidFill>
              </a:rPr>
              <a:t>Who</a:t>
            </a:r>
            <a:r>
              <a:rPr lang="fr-BE" sz="1000" dirty="0">
                <a:solidFill>
                  <a:schemeClr val="tx1"/>
                </a:solidFill>
              </a:rPr>
              <a:t> notifies ?</a:t>
            </a:r>
          </a:p>
          <a:p>
            <a:pPr algn="ctr">
              <a:defRPr/>
            </a:pPr>
            <a:r>
              <a:rPr lang="fr-BE" sz="1000" dirty="0" err="1">
                <a:solidFill>
                  <a:schemeClr val="tx1"/>
                </a:solidFill>
              </a:rPr>
              <a:t>Ids</a:t>
            </a:r>
            <a:endParaRPr lang="fr-BE" sz="1000" dirty="0">
              <a:solidFill>
                <a:schemeClr val="tx1"/>
              </a:solidFill>
            </a:endParaRPr>
          </a:p>
        </p:txBody>
      </p:sp>
      <p:sp>
        <p:nvSpPr>
          <p:cNvPr id="8" name="Rectangle avec flèche vers le bas 7"/>
          <p:cNvSpPr/>
          <p:nvPr/>
        </p:nvSpPr>
        <p:spPr>
          <a:xfrm>
            <a:off x="4216400" y="2819400"/>
            <a:ext cx="1447800" cy="1155700"/>
          </a:xfrm>
          <a:prstGeom prst="down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00" dirty="0" err="1">
                <a:solidFill>
                  <a:schemeClr val="tx1"/>
                </a:solidFill>
              </a:rPr>
              <a:t>Who</a:t>
            </a:r>
            <a:r>
              <a:rPr lang="fr-BE" sz="1000" dirty="0">
                <a:solidFill>
                  <a:schemeClr val="tx1"/>
                </a:solidFill>
              </a:rPr>
              <a:t> </a:t>
            </a:r>
            <a:r>
              <a:rPr lang="fr-BE" sz="1000" dirty="0" err="1">
                <a:solidFill>
                  <a:schemeClr val="tx1"/>
                </a:solidFill>
              </a:rPr>
              <a:t>checks</a:t>
            </a:r>
            <a:r>
              <a:rPr lang="fr-BE" sz="1000" dirty="0">
                <a:solidFill>
                  <a:schemeClr val="tx1"/>
                </a:solidFill>
              </a:rPr>
              <a:t> ?</a:t>
            </a:r>
          </a:p>
        </p:txBody>
      </p:sp>
      <p:sp>
        <p:nvSpPr>
          <p:cNvPr id="9" name="Rectangle avec flèche vers le haut 8"/>
          <p:cNvSpPr/>
          <p:nvPr/>
        </p:nvSpPr>
        <p:spPr>
          <a:xfrm>
            <a:off x="4241800" y="5194300"/>
            <a:ext cx="1447800" cy="1206500"/>
          </a:xfrm>
          <a:prstGeom prst="up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00" dirty="0" err="1">
                <a:solidFill>
                  <a:schemeClr val="tx1"/>
                </a:solidFill>
              </a:rPr>
              <a:t>Who</a:t>
            </a:r>
            <a:r>
              <a:rPr lang="fr-BE" sz="1000" dirty="0">
                <a:solidFill>
                  <a:schemeClr val="tx1"/>
                </a:solidFill>
              </a:rPr>
              <a:t> records ?</a:t>
            </a:r>
          </a:p>
        </p:txBody>
      </p:sp>
      <p:sp>
        <p:nvSpPr>
          <p:cNvPr id="10" name="Flèche droite 9"/>
          <p:cNvSpPr/>
          <p:nvPr/>
        </p:nvSpPr>
        <p:spPr>
          <a:xfrm>
            <a:off x="6311900" y="3975100"/>
            <a:ext cx="2222500" cy="48577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00" dirty="0">
                <a:solidFill>
                  <a:schemeClr val="tx1"/>
                </a:solidFill>
              </a:rPr>
              <a:t>Official </a:t>
            </a:r>
            <a:r>
              <a:rPr lang="fr-BE" sz="1000" dirty="0" err="1">
                <a:solidFill>
                  <a:schemeClr val="tx1"/>
                </a:solidFill>
              </a:rPr>
              <a:t>act</a:t>
            </a:r>
            <a:endParaRPr lang="fr-BE" sz="1000" dirty="0">
              <a:solidFill>
                <a:schemeClr val="tx1"/>
              </a:solidFill>
            </a:endParaRPr>
          </a:p>
        </p:txBody>
      </p:sp>
      <p:sp>
        <p:nvSpPr>
          <p:cNvPr id="11" name="Flèche droite 10"/>
          <p:cNvSpPr/>
          <p:nvPr/>
        </p:nvSpPr>
        <p:spPr>
          <a:xfrm>
            <a:off x="6311900" y="4697413"/>
            <a:ext cx="2222500" cy="484187"/>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00" dirty="0" err="1">
                <a:solidFill>
                  <a:schemeClr val="tx1"/>
                </a:solidFill>
              </a:rPr>
              <a:t>Legal</a:t>
            </a:r>
            <a:r>
              <a:rPr lang="fr-BE" sz="1000" dirty="0">
                <a:solidFill>
                  <a:schemeClr val="tx1"/>
                </a:solidFill>
              </a:rPr>
              <a:t> </a:t>
            </a:r>
            <a:r>
              <a:rPr lang="fr-BE" sz="1000" dirty="0" err="1">
                <a:solidFill>
                  <a:schemeClr val="tx1"/>
                </a:solidFill>
              </a:rPr>
              <a:t>personnality</a:t>
            </a:r>
            <a:endParaRPr lang="fr-BE" sz="1000" dirty="0">
              <a:solidFill>
                <a:schemeClr val="tx1"/>
              </a:solidFill>
            </a:endParaRPr>
          </a:p>
        </p:txBody>
      </p:sp>
      <p:sp>
        <p:nvSpPr>
          <p:cNvPr id="13" name="Rectangle 12"/>
          <p:cNvSpPr/>
          <p:nvPr/>
        </p:nvSpPr>
        <p:spPr>
          <a:xfrm>
            <a:off x="304800" y="1676400"/>
            <a:ext cx="8458200" cy="685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0" dirty="0">
                <a:solidFill>
                  <a:schemeClr val="tx1"/>
                </a:solidFill>
              </a:rPr>
              <a:t>2 events are to be considered: birth (creation) and death (freeze of identity) -&gt;  the questions are focused on how these processes are organized in the concerned  country </a:t>
            </a:r>
            <a:endParaRPr lang="fr-BE" sz="10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2"/>
          <p:cNvSpPr>
            <a:spLocks noGrp="1"/>
          </p:cNvSpPr>
          <p:nvPr>
            <p:ph idx="1"/>
          </p:nvPr>
        </p:nvSpPr>
        <p:spPr/>
        <p:txBody>
          <a:bodyPr/>
          <a:lstStyle/>
          <a:p>
            <a:pPr marL="0" indent="0" eaLnBrk="1" hangingPunct="1">
              <a:buFont typeface="Wingdings 2" pitchFamily="18" charset="2"/>
              <a:buNone/>
            </a:pPr>
            <a:r>
              <a:rPr lang="fr-BE" altLang="fr-FR" sz="1600" i="1" u="sng" smtClean="0"/>
              <a:t>For a birth</a:t>
            </a:r>
            <a:endParaRPr lang="fr-BE" altLang="fr-FR" sz="1600" smtClean="0"/>
          </a:p>
          <a:p>
            <a:pPr lvl="1" eaLnBrk="1" hangingPunct="1">
              <a:buFont typeface="Wingdings" pitchFamily="2" charset="2"/>
              <a:buChar char="Ø"/>
            </a:pPr>
            <a:r>
              <a:rPr lang="fr-BE" altLang="fr-FR" sz="1600" smtClean="0">
                <a:solidFill>
                  <a:schemeClr val="tx1"/>
                </a:solidFill>
              </a:rPr>
              <a:t>Notification and declaration of a birth</a:t>
            </a:r>
          </a:p>
          <a:p>
            <a:pPr lvl="1" eaLnBrk="1" hangingPunct="1">
              <a:buFont typeface="Wingdings" pitchFamily="2" charset="2"/>
              <a:buChar char="Ø"/>
            </a:pPr>
            <a:r>
              <a:rPr lang="fr-BE" altLang="fr-FR" sz="1600" smtClean="0">
                <a:solidFill>
                  <a:schemeClr val="tx1"/>
                </a:solidFill>
              </a:rPr>
              <a:t>Those concerned</a:t>
            </a:r>
          </a:p>
          <a:p>
            <a:pPr lvl="1" eaLnBrk="1" hangingPunct="1">
              <a:buFont typeface="Wingdings" pitchFamily="2" charset="2"/>
              <a:buChar char="Ø"/>
            </a:pPr>
            <a:r>
              <a:rPr lang="fr-BE" altLang="fr-FR" sz="1600" smtClean="0">
                <a:solidFill>
                  <a:schemeClr val="tx1"/>
                </a:solidFill>
              </a:rPr>
              <a:t>The authority responsible</a:t>
            </a:r>
          </a:p>
          <a:p>
            <a:pPr lvl="1" eaLnBrk="1" hangingPunct="1">
              <a:buFont typeface="Wingdings" pitchFamily="2" charset="2"/>
              <a:buChar char="Ø"/>
            </a:pPr>
            <a:r>
              <a:rPr lang="fr-BE" altLang="fr-FR" sz="1600" smtClean="0">
                <a:solidFill>
                  <a:schemeClr val="tx1"/>
                </a:solidFill>
              </a:rPr>
              <a:t>The information appearing on the birth certificate</a:t>
            </a:r>
          </a:p>
          <a:p>
            <a:pPr lvl="1" eaLnBrk="1" hangingPunct="1">
              <a:buFont typeface="Wingdings" pitchFamily="2" charset="2"/>
              <a:buChar char="Ø"/>
            </a:pPr>
            <a:r>
              <a:rPr lang="fr-BE" altLang="fr-FR" sz="1600" smtClean="0">
                <a:solidFill>
                  <a:schemeClr val="tx1"/>
                </a:solidFill>
              </a:rPr>
              <a:t>Legal personality</a:t>
            </a:r>
          </a:p>
          <a:p>
            <a:pPr lvl="1" eaLnBrk="1" hangingPunct="1">
              <a:buFont typeface="Wingdings" pitchFamily="2" charset="2"/>
              <a:buChar char="Ø"/>
            </a:pPr>
            <a:r>
              <a:rPr lang="fr-BE" altLang="fr-FR" sz="1600" smtClean="0">
                <a:solidFill>
                  <a:schemeClr val="tx1"/>
                </a:solidFill>
              </a:rPr>
              <a:t>Amendment </a:t>
            </a:r>
          </a:p>
          <a:p>
            <a:pPr lvl="1" eaLnBrk="1" hangingPunct="1">
              <a:buFont typeface="Wingdings" pitchFamily="2" charset="2"/>
              <a:buChar char="Ø"/>
            </a:pPr>
            <a:r>
              <a:rPr lang="fr-BE" altLang="fr-FR" sz="1600" smtClean="0">
                <a:solidFill>
                  <a:schemeClr val="tx1"/>
                </a:solidFill>
              </a:rPr>
              <a:t>Registration of the birth of a child of foreign nationals and children who are nationals born abroad</a:t>
            </a:r>
          </a:p>
          <a:p>
            <a:pPr marL="0" indent="0" eaLnBrk="1" hangingPunct="1">
              <a:buFont typeface="Wingdings" pitchFamily="2" charset="2"/>
              <a:buChar char="Ø"/>
            </a:pPr>
            <a:endParaRPr lang="fr-BE" altLang="fr-FR" sz="1600" smtClean="0"/>
          </a:p>
          <a:p>
            <a:pPr marL="0" indent="0" eaLnBrk="1" hangingPunct="1">
              <a:buFont typeface="Wingdings 2" pitchFamily="18" charset="2"/>
              <a:buNone/>
            </a:pPr>
            <a:r>
              <a:rPr lang="fr-BE" altLang="fr-FR" sz="1600" i="1" u="sng" smtClean="0"/>
              <a:t>For a death</a:t>
            </a:r>
            <a:endParaRPr lang="fr-BE" altLang="fr-FR" sz="1600" smtClean="0"/>
          </a:p>
          <a:p>
            <a:pPr lvl="1" eaLnBrk="1" hangingPunct="1">
              <a:buFont typeface="Wingdings" pitchFamily="2" charset="2"/>
              <a:buChar char="Ø"/>
            </a:pPr>
            <a:r>
              <a:rPr lang="fr-BE" altLang="fr-FR" sz="1600" smtClean="0">
                <a:solidFill>
                  <a:schemeClr val="tx1"/>
                </a:solidFill>
              </a:rPr>
              <a:t>Notification of death</a:t>
            </a:r>
          </a:p>
          <a:p>
            <a:pPr lvl="1" eaLnBrk="1" hangingPunct="1">
              <a:buFont typeface="Wingdings" pitchFamily="2" charset="2"/>
              <a:buChar char="Ø"/>
            </a:pPr>
            <a:r>
              <a:rPr lang="fr-BE" altLang="fr-FR" sz="1600" smtClean="0">
                <a:solidFill>
                  <a:schemeClr val="tx1"/>
                </a:solidFill>
              </a:rPr>
              <a:t>The authority responsible</a:t>
            </a:r>
          </a:p>
          <a:p>
            <a:pPr lvl="1" eaLnBrk="1" hangingPunct="1">
              <a:buFont typeface="Wingdings" pitchFamily="2" charset="2"/>
              <a:buChar char="Ø"/>
            </a:pPr>
            <a:r>
              <a:rPr lang="fr-BE" altLang="fr-FR" sz="1600" smtClean="0">
                <a:solidFill>
                  <a:schemeClr val="tx1"/>
                </a:solidFill>
              </a:rPr>
              <a:t>The information appearing on the death certificate.</a:t>
            </a:r>
          </a:p>
          <a:p>
            <a:pPr marL="0" indent="0" eaLnBrk="1" hangingPunct="1">
              <a:buFont typeface="Wingdings" pitchFamily="2" charset="2"/>
              <a:buChar char="Ø"/>
            </a:pPr>
            <a:endParaRPr lang="fr-BE" altLang="fr-FR" sz="1600" smtClean="0"/>
          </a:p>
        </p:txBody>
      </p:sp>
      <p:sp>
        <p:nvSpPr>
          <p:cNvPr id="37891" name="Titre 1"/>
          <p:cNvSpPr>
            <a:spLocks noGrp="1"/>
          </p:cNvSpPr>
          <p:nvPr>
            <p:ph type="title"/>
          </p:nvPr>
        </p:nvSpPr>
        <p:spPr/>
        <p:txBody>
          <a:bodyPr/>
          <a:lstStyle/>
          <a:p>
            <a:pPr algn="l" eaLnBrk="1" hangingPunct="1"/>
            <a:r>
              <a:rPr lang="fr-BE" altLang="fr-FR" sz="2400" smtClean="0">
                <a:solidFill>
                  <a:schemeClr val="tx1"/>
                </a:solidFill>
              </a:rPr>
              <a:t>Creation sub-process: activities, </a:t>
            </a:r>
            <a:br>
              <a:rPr lang="fr-BE" altLang="fr-FR" sz="2400" smtClean="0">
                <a:solidFill>
                  <a:schemeClr val="tx1"/>
                </a:solidFill>
              </a:rPr>
            </a:br>
            <a:r>
              <a:rPr lang="fr-BE" altLang="fr-FR" sz="2400" smtClean="0">
                <a:solidFill>
                  <a:schemeClr val="tx1"/>
                </a:solidFill>
              </a:rPr>
              <a:t>information and participants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609600" y="304800"/>
            <a:ext cx="8534400" cy="990600"/>
          </a:xfrm>
        </p:spPr>
        <p:txBody>
          <a:bodyPr/>
          <a:lstStyle/>
          <a:p>
            <a:pPr algn="l" eaLnBrk="1" hangingPunct="1"/>
            <a:r>
              <a:rPr lang="fr-BE" altLang="fr-FR" sz="2400" smtClean="0">
                <a:solidFill>
                  <a:schemeClr val="tx1"/>
                </a:solidFill>
              </a:rPr>
              <a:t> </a:t>
            </a:r>
            <a:br>
              <a:rPr lang="fr-BE" altLang="fr-FR" sz="2400" smtClean="0">
                <a:solidFill>
                  <a:schemeClr val="tx1"/>
                </a:solidFill>
              </a:rPr>
            </a:br>
            <a:r>
              <a:rPr lang="fr-BE" altLang="fr-FR" sz="2400" smtClean="0">
                <a:solidFill>
                  <a:schemeClr val="tx1"/>
                </a:solidFill>
              </a:rPr>
              <a:t>The registration process </a:t>
            </a:r>
            <a:br>
              <a:rPr lang="fr-BE" altLang="fr-FR" sz="2400" smtClean="0">
                <a:solidFill>
                  <a:schemeClr val="tx1"/>
                </a:solidFill>
              </a:rPr>
            </a:br>
            <a:endParaRPr lang="fr-BE" altLang="fr-FR" sz="2400" smtClean="0">
              <a:solidFill>
                <a:schemeClr val="tx1"/>
              </a:solidFill>
            </a:endParaRPr>
          </a:p>
        </p:txBody>
      </p:sp>
      <p:pic>
        <p:nvPicPr>
          <p:cNvPr id="38915" name="Image 4" descr="http://www.briecomterobert.fr/var/briecomterobert/storage/images/mediatheque/images/mairie/guichet-unique/116740-1-fre-FR/Guichet-unique_lightbox.jpg">
            <a:hlinkClick r:id="rId2"/>
          </p:cNvPr>
          <p:cNvPicPr>
            <a:picLocks noChangeAspect="1" noChangeArrowheads="1"/>
          </p:cNvPicPr>
          <p:nvPr/>
        </p:nvPicPr>
        <p:blipFill>
          <a:blip r:embed="rId3" cstate="email"/>
          <a:srcRect/>
          <a:stretch>
            <a:fillRect/>
          </a:stretch>
        </p:blipFill>
        <p:spPr bwMode="auto">
          <a:xfrm>
            <a:off x="1143000" y="2362200"/>
            <a:ext cx="7010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457200" y="3200400"/>
            <a:ext cx="8534400" cy="990600"/>
          </a:xfrm>
        </p:spPr>
        <p:txBody>
          <a:bodyPr/>
          <a:lstStyle/>
          <a:p>
            <a:pPr eaLnBrk="1" hangingPunct="1"/>
            <a:r>
              <a:rPr lang="fr-BE" altLang="fr-FR" sz="3600" smtClean="0">
                <a:solidFill>
                  <a:schemeClr val="tx1"/>
                </a:solidFill>
              </a:rPr>
              <a:t>National residents</a:t>
            </a:r>
            <a:r>
              <a:rPr lang="fr-BE" altLang="fr-FR" sz="2400" smtClean="0">
                <a:solidFill>
                  <a:schemeClr val="tx1"/>
                </a:solidFill>
              </a:rPr>
              <a:t/>
            </a:r>
            <a:br>
              <a:rPr lang="fr-BE" altLang="fr-FR" sz="2400" smtClean="0">
                <a:solidFill>
                  <a:schemeClr val="tx1"/>
                </a:solidFill>
              </a:rPr>
            </a:br>
            <a:endParaRPr lang="fr-BE" altLang="fr-FR" sz="240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58825"/>
          </a:xfrm>
        </p:spPr>
        <p:txBody>
          <a:bodyPr/>
          <a:lstStyle/>
          <a:p>
            <a:pPr>
              <a:defRPr/>
            </a:pPr>
            <a:r>
              <a:rPr lang="fr-BE" altLang="fr-FR" sz="2400" dirty="0" err="1">
                <a:solidFill>
                  <a:schemeClr val="tx1"/>
                </a:solidFill>
              </a:rPr>
              <a:t>Process</a:t>
            </a:r>
            <a:r>
              <a:rPr lang="fr-BE" altLang="fr-FR" sz="2400" dirty="0">
                <a:solidFill>
                  <a:schemeClr val="tx1"/>
                </a:solidFill>
              </a:rPr>
              <a:t> for </a:t>
            </a:r>
            <a:r>
              <a:rPr lang="fr-BE" altLang="fr-FR" sz="2400" dirty="0" err="1">
                <a:solidFill>
                  <a:schemeClr val="tx1"/>
                </a:solidFill>
              </a:rPr>
              <a:t>registering</a:t>
            </a:r>
            <a:r>
              <a:rPr lang="fr-BE" altLang="fr-FR" sz="2400" dirty="0">
                <a:solidFill>
                  <a:schemeClr val="tx1"/>
                </a:solidFill>
              </a:rPr>
              <a:t> national </a:t>
            </a:r>
            <a:r>
              <a:rPr lang="fr-BE" altLang="fr-FR" sz="2400" dirty="0" err="1">
                <a:solidFill>
                  <a:schemeClr val="tx1"/>
                </a:solidFill>
              </a:rPr>
              <a:t>residents</a:t>
            </a:r>
            <a:r>
              <a:rPr lang="fr-BE" altLang="fr-FR" sz="2400" dirty="0">
                <a:solidFill>
                  <a:schemeClr val="tx1"/>
                </a:solidFill>
              </a:rPr>
              <a:t> (</a:t>
            </a:r>
            <a:r>
              <a:rPr lang="fr-BE" altLang="fr-FR" sz="2400" dirty="0" err="1">
                <a:solidFill>
                  <a:schemeClr val="tx1"/>
                </a:solidFill>
              </a:rPr>
              <a:t>cont</a:t>
            </a:r>
            <a:r>
              <a:rPr lang="fr-BE" altLang="fr-FR" sz="2400" dirty="0">
                <a:solidFill>
                  <a:schemeClr val="tx1"/>
                </a:solidFill>
              </a:rPr>
              <a:t>.)</a:t>
            </a:r>
            <a:endParaRPr lang="fr-BE" sz="2400" dirty="0"/>
          </a:p>
        </p:txBody>
      </p:sp>
      <p:sp>
        <p:nvSpPr>
          <p:cNvPr id="40963" name="Espace réservé du contenu 2"/>
          <p:cNvSpPr>
            <a:spLocks noGrp="1"/>
          </p:cNvSpPr>
          <p:nvPr>
            <p:ph sz="quarter" idx="1"/>
          </p:nvPr>
        </p:nvSpPr>
        <p:spPr>
          <a:xfrm>
            <a:off x="301625" y="1527175"/>
            <a:ext cx="8504238" cy="4572000"/>
          </a:xfrm>
        </p:spPr>
        <p:txBody>
          <a:bodyPr/>
          <a:lstStyle/>
          <a:p>
            <a:pPr>
              <a:buFont typeface="Wingdings 2" pitchFamily="18" charset="2"/>
              <a:buNone/>
            </a:pPr>
            <a:r>
              <a:rPr lang="fr-BE" smtClean="0"/>
              <a:t> </a:t>
            </a:r>
          </a:p>
        </p:txBody>
      </p:sp>
      <p:sp>
        <p:nvSpPr>
          <p:cNvPr id="5" name="Rectangle 4"/>
          <p:cNvSpPr/>
          <p:nvPr/>
        </p:nvSpPr>
        <p:spPr>
          <a:xfrm>
            <a:off x="838200" y="2133600"/>
            <a:ext cx="7696200" cy="3046413"/>
          </a:xfrm>
          <a:prstGeom prst="rect">
            <a:avLst/>
          </a:prstGeom>
        </p:spPr>
        <p:txBody>
          <a:bodyPr>
            <a:spAutoFit/>
          </a:bodyPr>
          <a:lstStyle/>
          <a:p>
            <a:pPr>
              <a:defRPr/>
            </a:pPr>
            <a:r>
              <a:rPr lang="en-GB" sz="1600" b="0" dirty="0">
                <a:latin typeface="+mn-lt"/>
                <a:cs typeface="+mn-cs"/>
              </a:rPr>
              <a:t> </a:t>
            </a:r>
            <a:endParaRPr lang="fr-BE" sz="1600" b="0" dirty="0">
              <a:latin typeface="+mn-lt"/>
              <a:cs typeface="+mn-cs"/>
            </a:endParaRPr>
          </a:p>
          <a:p>
            <a:pPr>
              <a:defRPr/>
            </a:pPr>
            <a:r>
              <a:rPr lang="en-GB" sz="1600" b="0" dirty="0">
                <a:latin typeface="+mn-lt"/>
                <a:cs typeface="+mn-cs"/>
              </a:rPr>
              <a:t>Registration of administrative identity	         	Creation and registration of 						 </a:t>
            </a:r>
            <a:r>
              <a:rPr lang="en-GB" sz="1600" b="0" dirty="0">
                <a:latin typeface="+mn-lt"/>
                <a:cs typeface="+mn-cs"/>
              </a:rPr>
              <a:t>mobile </a:t>
            </a:r>
            <a:r>
              <a:rPr lang="en-GB" sz="1600" b="0" dirty="0">
                <a:latin typeface="+mn-lt"/>
                <a:cs typeface="+mn-cs"/>
              </a:rPr>
              <a:t>identity </a:t>
            </a:r>
            <a:endParaRPr lang="fr-BE" sz="1600" b="0" dirty="0">
              <a:latin typeface="+mn-lt"/>
              <a:cs typeface="+mn-cs"/>
            </a:endParaRPr>
          </a:p>
          <a:p>
            <a:pPr>
              <a:defRPr/>
            </a:pPr>
            <a:r>
              <a:rPr lang="en-GB" sz="1600" b="0" dirty="0">
                <a:latin typeface="+mn-lt"/>
                <a:cs typeface="+mn-cs"/>
              </a:rPr>
              <a:t> </a:t>
            </a:r>
            <a:endParaRPr lang="fr-BE" sz="1600" b="0" dirty="0">
              <a:latin typeface="+mn-lt"/>
              <a:cs typeface="+mn-cs"/>
            </a:endParaRPr>
          </a:p>
          <a:p>
            <a:pPr>
              <a:defRPr/>
            </a:pPr>
            <a:r>
              <a:rPr lang="en-GB" sz="1600" b="0" dirty="0">
                <a:latin typeface="+mn-lt"/>
                <a:cs typeface="+mn-cs"/>
              </a:rPr>
              <a:t>- Type of registration system;			   - Type of documents;	</a:t>
            </a:r>
            <a:endParaRPr lang="fr-BE" sz="1600" b="0" dirty="0">
              <a:latin typeface="+mn-lt"/>
              <a:cs typeface="+mn-cs"/>
            </a:endParaRPr>
          </a:p>
          <a:p>
            <a:pPr>
              <a:defRPr/>
            </a:pPr>
            <a:r>
              <a:rPr lang="en-GB" sz="1600" b="0" dirty="0">
                <a:latin typeface="+mn-lt"/>
                <a:cs typeface="+mn-cs"/>
              </a:rPr>
              <a:t>- Form and content of registration;	                      - Production and issue;</a:t>
            </a:r>
          </a:p>
          <a:p>
            <a:pPr>
              <a:defRPr/>
            </a:pPr>
            <a:r>
              <a:rPr lang="en-GB" sz="1600" b="0" dirty="0">
                <a:latin typeface="+mn-lt"/>
                <a:cs typeface="+mn-cs"/>
              </a:rPr>
              <a:t>- Transmission – communication;		</a:t>
            </a:r>
            <a:endParaRPr lang="fr-BE" sz="1600" b="0" dirty="0">
              <a:latin typeface="+mn-lt"/>
              <a:cs typeface="+mn-cs"/>
            </a:endParaRPr>
          </a:p>
          <a:p>
            <a:pPr>
              <a:defRPr/>
            </a:pPr>
            <a:r>
              <a:rPr lang="en-GB" sz="1600" b="0" dirty="0">
                <a:latin typeface="+mn-lt"/>
                <a:cs typeface="+mn-cs"/>
              </a:rPr>
              <a:t>- Guarantee of unique registration;	</a:t>
            </a:r>
            <a:endParaRPr lang="fr-BE" sz="1600" b="0" dirty="0">
              <a:latin typeface="+mn-lt"/>
              <a:cs typeface="+mn-cs"/>
            </a:endParaRPr>
          </a:p>
          <a:p>
            <a:pPr>
              <a:defRPr/>
            </a:pPr>
            <a:r>
              <a:rPr lang="en-GB" sz="1600" b="0" dirty="0">
                <a:latin typeface="+mn-lt"/>
                <a:cs typeface="+mn-cs"/>
              </a:rPr>
              <a:t>- Modification;				    - Information and signs of confidence</a:t>
            </a:r>
          </a:p>
          <a:p>
            <a:pPr>
              <a:defRPr/>
            </a:pPr>
            <a:r>
              <a:rPr lang="en-GB" sz="1600" b="0" dirty="0">
                <a:latin typeface="+mn-lt"/>
                <a:cs typeface="+mn-cs"/>
              </a:rPr>
              <a:t>- Deactivation </a:t>
            </a:r>
            <a:endParaRPr lang="fr-BE" sz="1600" b="0" dirty="0">
              <a:latin typeface="+mn-lt"/>
              <a:cs typeface="+mn-cs"/>
            </a:endParaRPr>
          </a:p>
          <a:p>
            <a:pPr>
              <a:defRPr/>
            </a:pPr>
            <a:endParaRPr lang="fr-BE" sz="1600" b="0" dirty="0">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552450" y="304800"/>
            <a:ext cx="8534400" cy="762000"/>
          </a:xfrm>
        </p:spPr>
        <p:txBody>
          <a:bodyPr/>
          <a:lstStyle/>
          <a:p>
            <a:pPr eaLnBrk="1" hangingPunct="1"/>
            <a:r>
              <a:rPr lang="fr-BE" altLang="fr-FR" sz="2400" smtClean="0">
                <a:solidFill>
                  <a:schemeClr val="tx1"/>
                </a:solidFill>
              </a:rPr>
              <a:t>Conceptual diagram of registration process</a:t>
            </a:r>
            <a:endParaRPr lang="fr-BE" altLang="fr-FR" sz="2400" smtClean="0">
              <a:solidFill>
                <a:srgbClr val="7B9899"/>
              </a:solidFill>
              <a:ea typeface="Calibri" pitchFamily="34" charset="0"/>
              <a:cs typeface="Times New Roman" pitchFamily="18" charset="0"/>
            </a:endParaRPr>
          </a:p>
        </p:txBody>
      </p:sp>
      <p:sp>
        <p:nvSpPr>
          <p:cNvPr id="2" name="Rectangle 1"/>
          <p:cNvSpPr/>
          <p:nvPr/>
        </p:nvSpPr>
        <p:spPr>
          <a:xfrm>
            <a:off x="2819400" y="2819400"/>
            <a:ext cx="2667000" cy="2286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solidFill>
                  <a:schemeClr val="tx1"/>
                </a:solidFill>
              </a:rPr>
              <a:t>Registration</a:t>
            </a:r>
          </a:p>
          <a:p>
            <a:pPr algn="ctr">
              <a:defRPr/>
            </a:pPr>
            <a:r>
              <a:rPr lang="fr-BE" sz="1400" dirty="0">
                <a:solidFill>
                  <a:schemeClr val="tx1"/>
                </a:solidFill>
              </a:rPr>
              <a:t>----------------------------- </a:t>
            </a:r>
          </a:p>
          <a:p>
            <a:pPr algn="ctr">
              <a:defRPr/>
            </a:pPr>
            <a:r>
              <a:rPr lang="fr-BE" sz="1400" dirty="0">
                <a:solidFill>
                  <a:schemeClr val="tx1"/>
                </a:solidFill>
              </a:rPr>
              <a:t>Registration</a:t>
            </a:r>
          </a:p>
          <a:p>
            <a:pPr algn="ctr">
              <a:defRPr/>
            </a:pPr>
            <a:r>
              <a:rPr lang="fr-BE" sz="1400" dirty="0">
                <a:solidFill>
                  <a:schemeClr val="tx1"/>
                </a:solidFill>
              </a:rPr>
              <a:t>Modification</a:t>
            </a:r>
          </a:p>
          <a:p>
            <a:pPr algn="ctr">
              <a:defRPr/>
            </a:pPr>
            <a:r>
              <a:rPr lang="fr-BE" sz="1400" dirty="0">
                <a:solidFill>
                  <a:schemeClr val="tx1"/>
                </a:solidFill>
              </a:rPr>
              <a:t>Conservation</a:t>
            </a:r>
          </a:p>
          <a:p>
            <a:pPr algn="ctr">
              <a:defRPr/>
            </a:pPr>
            <a:r>
              <a:rPr lang="fr-BE" sz="1400" dirty="0" err="1">
                <a:solidFill>
                  <a:schemeClr val="tx1"/>
                </a:solidFill>
              </a:rPr>
              <a:t>Deactivation</a:t>
            </a:r>
            <a:endParaRPr lang="fr-BE" sz="1400" dirty="0">
              <a:solidFill>
                <a:schemeClr val="tx1"/>
              </a:solidFill>
            </a:endParaRPr>
          </a:p>
          <a:p>
            <a:pPr algn="ctr">
              <a:defRPr/>
            </a:pPr>
            <a:r>
              <a:rPr lang="fr-BE" sz="1400" dirty="0">
                <a:solidFill>
                  <a:schemeClr val="tx1"/>
                </a:solidFill>
              </a:rPr>
              <a:t>-----------------------------</a:t>
            </a:r>
          </a:p>
          <a:p>
            <a:pPr algn="ctr">
              <a:defRPr/>
            </a:pPr>
            <a:r>
              <a:rPr lang="fr-BE" sz="1400" dirty="0">
                <a:solidFill>
                  <a:schemeClr val="tx1"/>
                </a:solidFill>
              </a:rPr>
              <a:t>Duplication</a:t>
            </a:r>
            <a:endParaRPr lang="fr-BE" dirty="0"/>
          </a:p>
        </p:txBody>
      </p:sp>
      <p:sp>
        <p:nvSpPr>
          <p:cNvPr id="3" name="Rectangle avec flèche vers la droite 2"/>
          <p:cNvSpPr/>
          <p:nvPr/>
        </p:nvSpPr>
        <p:spPr>
          <a:xfrm>
            <a:off x="990600" y="3505200"/>
            <a:ext cx="1752600" cy="914400"/>
          </a:xfrm>
          <a:prstGeom prst="right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dirty="0" err="1">
                <a:solidFill>
                  <a:schemeClr val="tx1"/>
                </a:solidFill>
              </a:rPr>
              <a:t>Ido</a:t>
            </a:r>
            <a:r>
              <a:rPr lang="fr-BE" sz="1200" dirty="0">
                <a:solidFill>
                  <a:schemeClr val="tx1"/>
                </a:solidFill>
              </a:rPr>
              <a:t> : </a:t>
            </a:r>
            <a:r>
              <a:rPr lang="fr-BE" sz="1200" dirty="0" err="1">
                <a:solidFill>
                  <a:schemeClr val="tx1"/>
                </a:solidFill>
              </a:rPr>
              <a:t>creation</a:t>
            </a:r>
            <a:endParaRPr lang="fr-BE" sz="1200" dirty="0">
              <a:solidFill>
                <a:schemeClr val="tx1"/>
              </a:solidFill>
            </a:endParaRPr>
          </a:p>
        </p:txBody>
      </p:sp>
      <p:sp>
        <p:nvSpPr>
          <p:cNvPr id="4" name="Rectangle avec flèche vers le haut 3"/>
          <p:cNvSpPr/>
          <p:nvPr/>
        </p:nvSpPr>
        <p:spPr>
          <a:xfrm>
            <a:off x="3486150" y="5181600"/>
            <a:ext cx="1333500" cy="1143000"/>
          </a:xfrm>
          <a:prstGeom prst="up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dirty="0" err="1">
                <a:solidFill>
                  <a:schemeClr val="tx1"/>
                </a:solidFill>
              </a:rPr>
              <a:t>Who</a:t>
            </a:r>
            <a:r>
              <a:rPr lang="fr-BE" sz="1200" dirty="0">
                <a:solidFill>
                  <a:schemeClr val="tx1"/>
                </a:solidFill>
              </a:rPr>
              <a:t> </a:t>
            </a:r>
            <a:r>
              <a:rPr lang="fr-BE" sz="1200" dirty="0" err="1">
                <a:solidFill>
                  <a:schemeClr val="tx1"/>
                </a:solidFill>
              </a:rPr>
              <a:t>checks</a:t>
            </a:r>
            <a:r>
              <a:rPr lang="fr-BE" sz="1200" dirty="0">
                <a:solidFill>
                  <a:schemeClr val="tx1"/>
                </a:solidFill>
              </a:rPr>
              <a:t> ?</a:t>
            </a:r>
          </a:p>
        </p:txBody>
      </p:sp>
      <p:sp>
        <p:nvSpPr>
          <p:cNvPr id="5" name="Flèche droite 4"/>
          <p:cNvSpPr/>
          <p:nvPr/>
        </p:nvSpPr>
        <p:spPr>
          <a:xfrm>
            <a:off x="5486400" y="3200400"/>
            <a:ext cx="2667000" cy="381000"/>
          </a:xfrm>
          <a:prstGeom prst="rightArrow">
            <a:avLst>
              <a:gd name="adj1" fmla="val 79016"/>
              <a:gd name="adj2" fmla="val 5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200" dirty="0">
              <a:solidFill>
                <a:schemeClr val="tx1"/>
              </a:solidFill>
            </a:endParaRPr>
          </a:p>
          <a:p>
            <a:pPr algn="ctr">
              <a:defRPr/>
            </a:pPr>
            <a:r>
              <a:rPr lang="fr-BE" sz="1200" dirty="0">
                <a:solidFill>
                  <a:schemeClr val="tx1"/>
                </a:solidFill>
              </a:rPr>
              <a:t>Administrative </a:t>
            </a:r>
            <a:r>
              <a:rPr lang="fr-BE" sz="1200" dirty="0" err="1">
                <a:solidFill>
                  <a:schemeClr val="tx1"/>
                </a:solidFill>
              </a:rPr>
              <a:t>identity</a:t>
            </a:r>
            <a:r>
              <a:rPr lang="fr-BE" sz="1200" dirty="0">
                <a:solidFill>
                  <a:schemeClr val="tx1"/>
                </a:solidFill>
              </a:rPr>
              <a:t>: Ida</a:t>
            </a:r>
          </a:p>
          <a:p>
            <a:pPr algn="ctr">
              <a:defRPr/>
            </a:pPr>
            <a:endParaRPr lang="fr-BE" sz="1200" dirty="0">
              <a:solidFill>
                <a:schemeClr val="tx1"/>
              </a:solidFill>
            </a:endParaRPr>
          </a:p>
        </p:txBody>
      </p:sp>
      <p:sp>
        <p:nvSpPr>
          <p:cNvPr id="8" name="Flèche droite 7"/>
          <p:cNvSpPr/>
          <p:nvPr/>
        </p:nvSpPr>
        <p:spPr>
          <a:xfrm>
            <a:off x="5486400" y="4267200"/>
            <a:ext cx="2590800" cy="484188"/>
          </a:xfrm>
          <a:prstGeom prst="rightArrow">
            <a:avLst>
              <a:gd name="adj1" fmla="val 70984"/>
              <a:gd name="adj2" fmla="val 5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dirty="0">
                <a:solidFill>
                  <a:schemeClr val="tx1"/>
                </a:solidFill>
              </a:rPr>
              <a:t>Mobile </a:t>
            </a:r>
            <a:r>
              <a:rPr lang="fr-BE" sz="1200" dirty="0" err="1">
                <a:solidFill>
                  <a:schemeClr val="tx1"/>
                </a:solidFill>
              </a:rPr>
              <a:t>identity</a:t>
            </a:r>
            <a:r>
              <a:rPr lang="fr-BE" sz="1200" dirty="0">
                <a:solidFill>
                  <a:schemeClr val="tx1"/>
                </a:solidFill>
              </a:rPr>
              <a:t>: </a:t>
            </a:r>
            <a:r>
              <a:rPr lang="fr-BE" sz="1200" dirty="0" err="1">
                <a:solidFill>
                  <a:schemeClr val="tx1"/>
                </a:solidFill>
              </a:rPr>
              <a:t>Idm</a:t>
            </a:r>
            <a:endParaRPr lang="fr-BE" sz="1200" dirty="0">
              <a:solidFill>
                <a:schemeClr val="tx1"/>
              </a:solidFill>
            </a:endParaRPr>
          </a:p>
        </p:txBody>
      </p:sp>
      <p:sp>
        <p:nvSpPr>
          <p:cNvPr id="9" name="Rectangle avec flèche vers le haut 3"/>
          <p:cNvSpPr/>
          <p:nvPr/>
        </p:nvSpPr>
        <p:spPr>
          <a:xfrm flipV="1">
            <a:off x="3429000" y="1676400"/>
            <a:ext cx="1333500" cy="1066800"/>
          </a:xfrm>
          <a:prstGeom prst="up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200" dirty="0">
              <a:solidFill>
                <a:schemeClr val="tx1"/>
              </a:solidFill>
            </a:endParaRPr>
          </a:p>
        </p:txBody>
      </p:sp>
      <p:sp>
        <p:nvSpPr>
          <p:cNvPr id="10" name="TextBox 9"/>
          <p:cNvSpPr txBox="1"/>
          <p:nvPr/>
        </p:nvSpPr>
        <p:spPr>
          <a:xfrm>
            <a:off x="3429000" y="1905000"/>
            <a:ext cx="1371600" cy="276225"/>
          </a:xfrm>
          <a:prstGeom prst="rect">
            <a:avLst/>
          </a:prstGeom>
          <a:noFill/>
        </p:spPr>
        <p:txBody>
          <a:bodyPr>
            <a:spAutoFit/>
          </a:bodyPr>
          <a:lstStyle/>
          <a:p>
            <a:pPr>
              <a:defRPr/>
            </a:pPr>
            <a:r>
              <a:rPr lang="nl-BE" sz="1200" dirty="0">
                <a:latin typeface="+mn-lt"/>
                <a:cs typeface="+mn-cs"/>
              </a:rPr>
              <a:t>Who verifies ? </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a:xfrm>
            <a:off x="304800" y="3048000"/>
            <a:ext cx="8504238" cy="1905000"/>
          </a:xfrm>
        </p:spPr>
        <p:txBody>
          <a:bodyPr/>
          <a:lstStyle/>
          <a:p>
            <a:pPr algn="ctr">
              <a:buFont typeface="Wingdings 2" pitchFamily="18" charset="2"/>
              <a:buNone/>
            </a:pPr>
            <a:r>
              <a:rPr lang="fr-BE" altLang="fr-FR" sz="3600" smtClean="0"/>
              <a:t>Non-national residents</a:t>
            </a:r>
            <a:endParaRPr lang="en-US" sz="32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381000" y="304800"/>
            <a:ext cx="8534400" cy="685800"/>
          </a:xfrm>
        </p:spPr>
        <p:txBody>
          <a:bodyPr/>
          <a:lstStyle/>
          <a:p>
            <a:pPr eaLnBrk="1" hangingPunct="1"/>
            <a:r>
              <a:rPr lang="fr-BE" altLang="fr-FR" sz="2400" smtClean="0">
                <a:solidFill>
                  <a:schemeClr val="tx1"/>
                </a:solidFill>
              </a:rPr>
              <a:t>Process for registering non-national residents </a:t>
            </a:r>
          </a:p>
        </p:txBody>
      </p:sp>
      <p:sp>
        <p:nvSpPr>
          <p:cNvPr id="44035" name="Espace réservé du contenu 2"/>
          <p:cNvSpPr>
            <a:spLocks noGrp="1"/>
          </p:cNvSpPr>
          <p:nvPr>
            <p:ph sz="quarter" idx="1"/>
          </p:nvPr>
        </p:nvSpPr>
        <p:spPr>
          <a:xfrm>
            <a:off x="838200" y="1527175"/>
            <a:ext cx="7967663" cy="4572000"/>
          </a:xfrm>
        </p:spPr>
        <p:txBody>
          <a:bodyPr/>
          <a:lstStyle/>
          <a:p>
            <a:pPr marL="0" indent="0" eaLnBrk="1" hangingPunct="1">
              <a:lnSpc>
                <a:spcPct val="115000"/>
              </a:lnSpc>
              <a:buFont typeface="Wingdings 2" pitchFamily="18" charset="2"/>
              <a:buNone/>
            </a:pPr>
            <a:endParaRPr lang="fr-BE" altLang="fr-FR" sz="1400" u="sng" smtClean="0">
              <a:latin typeface="Calibri" pitchFamily="34" charset="0"/>
              <a:ea typeface="Calibri" pitchFamily="34" charset="0"/>
              <a:cs typeface="Times New Roman" pitchFamily="18" charset="0"/>
            </a:endParaRPr>
          </a:p>
          <a:p>
            <a:pPr marL="0" indent="0" eaLnBrk="1" hangingPunct="1">
              <a:lnSpc>
                <a:spcPct val="115000"/>
              </a:lnSpc>
              <a:buFont typeface="Wingdings 2" pitchFamily="18" charset="2"/>
              <a:buNone/>
            </a:pPr>
            <a:r>
              <a:rPr lang="fr-BE" altLang="fr-FR" sz="2000" smtClean="0">
                <a:ea typeface="Calibri" pitchFamily="34" charset="0"/>
                <a:cs typeface="Times New Roman" pitchFamily="18" charset="0"/>
              </a:rPr>
              <a:t> </a:t>
            </a:r>
            <a:r>
              <a:rPr lang="fr-BE" altLang="fr-FR" sz="2000" u="sng" smtClean="0">
                <a:ea typeface="Calibri" pitchFamily="34" charset="0"/>
                <a:cs typeface="Times New Roman" pitchFamily="18" charset="0"/>
              </a:rPr>
              <a:t>Registration of administrative identity </a:t>
            </a:r>
          </a:p>
          <a:p>
            <a:pPr marL="0" indent="0" eaLnBrk="1" hangingPunct="1">
              <a:lnSpc>
                <a:spcPct val="115000"/>
              </a:lnSpc>
              <a:buFont typeface="Wingdings 2" pitchFamily="18" charset="2"/>
              <a:buNone/>
            </a:pPr>
            <a:r>
              <a:rPr lang="fr-BE" altLang="fr-FR" sz="2000" u="sng" smtClean="0">
                <a:ea typeface="Calibri" pitchFamily="34" charset="0"/>
                <a:cs typeface="Times New Roman" pitchFamily="18" charset="0"/>
              </a:rPr>
              <a:t>  </a:t>
            </a:r>
            <a:endParaRPr lang="fr-BE" altLang="fr-FR" sz="2000" smtClean="0">
              <a:ea typeface="Calibri" pitchFamily="34" charset="0"/>
              <a:cs typeface="Times New Roman" pitchFamily="18" charset="0"/>
            </a:endParaRPr>
          </a:p>
          <a:p>
            <a:pPr marL="0" indent="0" eaLnBrk="1" hangingPunct="1">
              <a:lnSpc>
                <a:spcPct val="115000"/>
              </a:lnSpc>
              <a:buFont typeface="Wingdings 2" pitchFamily="18" charset="2"/>
              <a:buNone/>
            </a:pPr>
            <a:r>
              <a:rPr lang="fr-BE" altLang="fr-FR" sz="2000" smtClean="0">
                <a:ea typeface="Calibri" pitchFamily="34" charset="0"/>
                <a:cs typeface="Times New Roman" pitchFamily="18" charset="0"/>
              </a:rPr>
              <a:t> Type of registration system</a:t>
            </a:r>
          </a:p>
          <a:p>
            <a:pPr marL="615950" lvl="1" indent="-342900" eaLnBrk="1" hangingPunct="1">
              <a:lnSpc>
                <a:spcPct val="115000"/>
              </a:lnSpc>
              <a:buFont typeface="Calibri" pitchFamily="34" charset="0"/>
              <a:buChar char="-"/>
            </a:pPr>
            <a:r>
              <a:rPr lang="fr-BE" altLang="fr-FR" sz="1400" smtClean="0">
                <a:solidFill>
                  <a:schemeClr val="tx1"/>
                </a:solidFill>
                <a:ea typeface="Calibri" pitchFamily="34" charset="0"/>
                <a:cs typeface="Times New Roman" pitchFamily="18" charset="0"/>
              </a:rPr>
              <a:t>Source documents</a:t>
            </a:r>
          </a:p>
          <a:p>
            <a:pPr marL="615950" lvl="1" indent="-342900" eaLnBrk="1" hangingPunct="1">
              <a:lnSpc>
                <a:spcPct val="115000"/>
              </a:lnSpc>
              <a:buFont typeface="Calibri" pitchFamily="34" charset="0"/>
              <a:buChar char="-"/>
            </a:pPr>
            <a:r>
              <a:rPr lang="fr-BE" altLang="fr-FR" sz="1400" smtClean="0">
                <a:solidFill>
                  <a:schemeClr val="tx1"/>
                </a:solidFill>
                <a:ea typeface="Calibri" pitchFamily="34" charset="0"/>
                <a:cs typeface="Times New Roman" pitchFamily="18" charset="0"/>
              </a:rPr>
              <a:t>Transmission</a:t>
            </a:r>
          </a:p>
          <a:p>
            <a:pPr marL="615950" lvl="1" indent="-342900" eaLnBrk="1" hangingPunct="1">
              <a:lnSpc>
                <a:spcPct val="115000"/>
              </a:lnSpc>
              <a:buFont typeface="Calibri" pitchFamily="34" charset="0"/>
              <a:buChar char="-"/>
            </a:pPr>
            <a:r>
              <a:rPr lang="fr-BE" altLang="fr-FR" sz="1400" smtClean="0">
                <a:solidFill>
                  <a:schemeClr val="tx1"/>
                </a:solidFill>
                <a:ea typeface="Calibri" pitchFamily="34" charset="0"/>
                <a:cs typeface="Times New Roman" pitchFamily="18" charset="0"/>
              </a:rPr>
              <a:t>Guarantee of uniqueness</a:t>
            </a:r>
          </a:p>
          <a:p>
            <a:pPr marL="615950" lvl="1" indent="-342900" eaLnBrk="1" hangingPunct="1">
              <a:lnSpc>
                <a:spcPct val="115000"/>
              </a:lnSpc>
              <a:buFont typeface="Calibri" pitchFamily="34" charset="0"/>
              <a:buChar char="-"/>
            </a:pPr>
            <a:r>
              <a:rPr lang="fr-BE" altLang="fr-FR" sz="1400" smtClean="0">
                <a:solidFill>
                  <a:schemeClr val="tx1"/>
                </a:solidFill>
                <a:ea typeface="Calibri" pitchFamily="34" charset="0"/>
                <a:cs typeface="Times New Roman" pitchFamily="18" charset="0"/>
              </a:rPr>
              <a:t>Modification</a:t>
            </a:r>
          </a:p>
          <a:p>
            <a:pPr marL="0" indent="0" eaLnBrk="1" hangingPunct="1">
              <a:lnSpc>
                <a:spcPct val="115000"/>
              </a:lnSpc>
              <a:buFont typeface="Wingdings 2" pitchFamily="18" charset="2"/>
              <a:buNone/>
            </a:pPr>
            <a:r>
              <a:rPr lang="fr-BE" altLang="fr-FR" sz="2000" smtClean="0">
                <a:ea typeface="Calibri" pitchFamily="34" charset="0"/>
                <a:cs typeface="Times New Roman" pitchFamily="18" charset="0"/>
              </a:rPr>
              <a:t> </a:t>
            </a:r>
          </a:p>
          <a:p>
            <a:pPr marL="0" indent="0" eaLnBrk="1" hangingPunct="1">
              <a:lnSpc>
                <a:spcPct val="115000"/>
              </a:lnSpc>
              <a:buFont typeface="Wingdings 2" pitchFamily="18" charset="2"/>
              <a:buNone/>
            </a:pPr>
            <a:r>
              <a:rPr lang="fr-BE" altLang="fr-FR" sz="2000" u="sng" smtClean="0">
                <a:ea typeface="Calibri" pitchFamily="34" charset="0"/>
                <a:cs typeface="Times New Roman" pitchFamily="18" charset="0"/>
              </a:rPr>
              <a:t>Registration of mobile identity</a:t>
            </a:r>
            <a:endParaRPr lang="fr-BE" altLang="fr-FR" sz="2000" smtClean="0">
              <a:ea typeface="Calibri" pitchFamily="34" charset="0"/>
              <a:cs typeface="Times New Roman" pitchFamily="18" charset="0"/>
            </a:endParaRPr>
          </a:p>
          <a:p>
            <a:pPr marL="615950" lvl="1" indent="-342900" eaLnBrk="1" hangingPunct="1">
              <a:lnSpc>
                <a:spcPct val="115000"/>
              </a:lnSpc>
              <a:buFont typeface="Calibri" pitchFamily="34" charset="0"/>
              <a:buChar char="-"/>
            </a:pPr>
            <a:r>
              <a:rPr lang="fr-BE" altLang="fr-FR" sz="1400" smtClean="0">
                <a:solidFill>
                  <a:schemeClr val="tx1"/>
                </a:solidFill>
                <a:ea typeface="Calibri" pitchFamily="34" charset="0"/>
                <a:cs typeface="Times New Roman" pitchFamily="18" charset="0"/>
              </a:rPr>
              <a:t>Type of document</a:t>
            </a:r>
          </a:p>
          <a:p>
            <a:pPr marL="615950" lvl="1" indent="-342900" eaLnBrk="1" hangingPunct="1">
              <a:lnSpc>
                <a:spcPct val="115000"/>
              </a:lnSpc>
              <a:spcAft>
                <a:spcPts val="1000"/>
              </a:spcAft>
              <a:buFont typeface="Calibri" pitchFamily="34" charset="0"/>
              <a:buChar char="-"/>
            </a:pPr>
            <a:r>
              <a:rPr lang="fr-BE" altLang="fr-FR" sz="1400" smtClean="0">
                <a:solidFill>
                  <a:schemeClr val="tx1"/>
                </a:solidFill>
                <a:ea typeface="Calibri" pitchFamily="34" charset="0"/>
                <a:cs typeface="Times New Roman" pitchFamily="18" charset="0"/>
              </a:rPr>
              <a:t>Production.</a:t>
            </a:r>
          </a:p>
          <a:p>
            <a:pPr marL="0" indent="0" eaLnBrk="1" hangingPunct="1"/>
            <a:endParaRPr lang="fr-BE" altLang="fr-FR"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304800" y="2286000"/>
            <a:ext cx="8534400" cy="1524000"/>
          </a:xfrm>
        </p:spPr>
        <p:txBody>
          <a:bodyPr/>
          <a:lstStyle/>
          <a:p>
            <a:pPr eaLnBrk="1" hangingPunct="1">
              <a:lnSpc>
                <a:spcPct val="150000"/>
              </a:lnSpc>
            </a:pPr>
            <a:r>
              <a:rPr lang="fr-BE" altLang="fr-FR" sz="2400" b="1" smtClean="0">
                <a:solidFill>
                  <a:schemeClr val="tx1"/>
                </a:solidFill>
              </a:rPr>
              <a:t>Comparative study of identity management systems </a:t>
            </a:r>
            <a:br>
              <a:rPr lang="fr-BE" altLang="fr-FR" sz="2400" b="1" smtClean="0">
                <a:solidFill>
                  <a:schemeClr val="tx1"/>
                </a:solidFill>
              </a:rPr>
            </a:br>
            <a:r>
              <a:rPr lang="fr-BE" altLang="fr-FR" sz="2400" b="1" smtClean="0">
                <a:solidFill>
                  <a:schemeClr val="tx1"/>
                </a:solidFill>
              </a:rPr>
              <a:t>in 17 countries of the European Union : </a:t>
            </a:r>
            <a:br>
              <a:rPr lang="fr-BE" altLang="fr-FR" sz="2400" b="1" smtClean="0">
                <a:solidFill>
                  <a:schemeClr val="tx1"/>
                </a:solidFill>
              </a:rPr>
            </a:br>
            <a:r>
              <a:rPr lang="fr-BE" altLang="fr-FR" sz="2400" b="1" smtClean="0">
                <a:solidFill>
                  <a:schemeClr val="tx1"/>
                </a:solidFill>
              </a:rPr>
              <a:t/>
            </a:r>
            <a:br>
              <a:rPr lang="fr-BE" altLang="fr-FR" sz="2400" b="1" smtClean="0">
                <a:solidFill>
                  <a:schemeClr val="tx1"/>
                </a:solidFill>
              </a:rPr>
            </a:br>
            <a:r>
              <a:rPr lang="fr-BE" altLang="fr-FR" sz="2400" b="1" smtClean="0">
                <a:solidFill>
                  <a:schemeClr val="tx1"/>
                </a:solidFill>
              </a:rPr>
              <a:t>Context, objectives and method</a:t>
            </a:r>
          </a:p>
        </p:txBody>
      </p:sp>
      <p:sp>
        <p:nvSpPr>
          <p:cNvPr id="14339" name="Espace réservé du contenu 3"/>
          <p:cNvSpPr>
            <a:spLocks noGrp="1"/>
          </p:cNvSpPr>
          <p:nvPr>
            <p:ph sz="quarter" idx="1"/>
          </p:nvPr>
        </p:nvSpPr>
        <p:spPr>
          <a:xfrm>
            <a:off x="228600" y="4495800"/>
            <a:ext cx="8915400" cy="2286000"/>
          </a:xfrm>
        </p:spPr>
        <p:txBody>
          <a:bodyPr/>
          <a:lstStyle/>
          <a:p>
            <a:pPr algn="ctr" eaLnBrk="1" fontAlgn="auto" hangingPunct="1">
              <a:spcAft>
                <a:spcPts val="0"/>
              </a:spcAft>
              <a:buFont typeface="Wingdings 2"/>
              <a:buNone/>
              <a:defRPr/>
            </a:pPr>
            <a:r>
              <a:rPr lang="fr-BE" sz="1800" dirty="0" err="1" smtClean="0"/>
              <a:t>Federal</a:t>
            </a:r>
            <a:r>
              <a:rPr lang="fr-BE" sz="1800" dirty="0" smtClean="0"/>
              <a:t> Public Service Home </a:t>
            </a:r>
            <a:r>
              <a:rPr lang="fr-BE" sz="1800" dirty="0" err="1" smtClean="0"/>
              <a:t>Affairs</a:t>
            </a:r>
            <a:r>
              <a:rPr lang="fr-BE" sz="1800" dirty="0" smtClean="0"/>
              <a:t> </a:t>
            </a:r>
          </a:p>
          <a:p>
            <a:pPr algn="ctr" eaLnBrk="1" fontAlgn="auto" hangingPunct="1">
              <a:spcAft>
                <a:spcPts val="0"/>
              </a:spcAft>
              <a:buFont typeface="Wingdings 2"/>
              <a:buNone/>
              <a:defRPr/>
            </a:pPr>
            <a:r>
              <a:rPr lang="fr-BE" sz="1800" dirty="0" err="1" smtClean="0"/>
              <a:t>Directorate</a:t>
            </a:r>
            <a:r>
              <a:rPr lang="fr-BE" sz="1800" dirty="0" smtClean="0"/>
              <a:t> General Institutions an d Population(</a:t>
            </a:r>
            <a:r>
              <a:rPr lang="fr-BE" sz="1800" dirty="0" smtClean="0">
                <a:hlinkClick r:id="rId2"/>
              </a:rPr>
              <a:t>www.ibz.rrn.fgov.be</a:t>
            </a:r>
            <a:r>
              <a:rPr lang="fr-BE" sz="1800" dirty="0" smtClean="0"/>
              <a:t>)</a:t>
            </a:r>
          </a:p>
          <a:p>
            <a:pPr algn="ctr" eaLnBrk="1" fontAlgn="auto" hangingPunct="1">
              <a:spcAft>
                <a:spcPts val="0"/>
              </a:spcAft>
              <a:buFont typeface="Wingdings 2"/>
              <a:buNone/>
              <a:defRPr/>
            </a:pPr>
            <a:endParaRPr lang="en-US" sz="1800" i="1" dirty="0"/>
          </a:p>
          <a:p>
            <a:pPr algn="ctr" eaLnBrk="1" fontAlgn="auto" hangingPunct="1">
              <a:spcAft>
                <a:spcPts val="0"/>
              </a:spcAft>
              <a:buFont typeface="Wingdings 2" pitchFamily="18" charset="2"/>
              <a:buNone/>
              <a:defRPr/>
            </a:pPr>
            <a:r>
              <a:rPr lang="en-US" sz="1800" i="1" dirty="0" smtClean="0"/>
              <a:t>     This </a:t>
            </a:r>
            <a:r>
              <a:rPr lang="en-US" sz="1800" i="1" dirty="0"/>
              <a:t>publication reflects the views only of the author, and the European Commission cannot be held responsible for any use which may be made of the information contained therein.</a:t>
            </a:r>
            <a:r>
              <a:rPr lang="nl-BE" sz="1800" dirty="0"/>
              <a:t/>
            </a:r>
            <a:br>
              <a:rPr lang="nl-BE" sz="1800" dirty="0"/>
            </a:br>
            <a:endParaRPr lang="nl-BE" sz="1800" dirty="0"/>
          </a:p>
          <a:p>
            <a:pPr marL="0" indent="0" eaLnBrk="1" hangingPunct="1">
              <a:buFont typeface="Wingdings 2" pitchFamily="18" charset="2"/>
              <a:buNone/>
              <a:defRPr/>
            </a:pPr>
            <a:endParaRPr lang="en-US" altLang="fr-FR" sz="4400" dirty="0"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fr-FR" smtClean="0"/>
              <a:t>5-6/12/2013   </a:t>
            </a:r>
            <a:fld id="{B34D6E0E-6B6A-4B78-9A74-67249B437E2B}" type="slidenum">
              <a:rPr lang="fr-FR" smtClean="0"/>
              <a:pPr>
                <a:defRPr/>
              </a:pPr>
              <a:t>30</a:t>
            </a:fld>
            <a:endParaRPr lang="nl-NL"/>
          </a:p>
        </p:txBody>
      </p:sp>
      <p:sp>
        <p:nvSpPr>
          <p:cNvPr id="5" name="Rectangle 4"/>
          <p:cNvSpPr/>
          <p:nvPr/>
        </p:nvSpPr>
        <p:spPr>
          <a:xfrm>
            <a:off x="2819400" y="2819400"/>
            <a:ext cx="2667000" cy="2286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solidFill>
                  <a:schemeClr val="tx1"/>
                </a:solidFill>
              </a:rPr>
              <a:t>Registration</a:t>
            </a:r>
          </a:p>
          <a:p>
            <a:pPr algn="ctr">
              <a:defRPr/>
            </a:pPr>
            <a:r>
              <a:rPr lang="fr-BE" sz="1400" dirty="0">
                <a:solidFill>
                  <a:schemeClr val="tx1"/>
                </a:solidFill>
              </a:rPr>
              <a:t>----------------------------- </a:t>
            </a:r>
          </a:p>
          <a:p>
            <a:pPr algn="ctr">
              <a:defRPr/>
            </a:pPr>
            <a:r>
              <a:rPr lang="fr-BE" sz="1400" dirty="0">
                <a:solidFill>
                  <a:schemeClr val="tx1"/>
                </a:solidFill>
              </a:rPr>
              <a:t>Registration</a:t>
            </a:r>
          </a:p>
          <a:p>
            <a:pPr algn="ctr">
              <a:defRPr/>
            </a:pPr>
            <a:r>
              <a:rPr lang="fr-BE" sz="1400" dirty="0">
                <a:solidFill>
                  <a:schemeClr val="tx1"/>
                </a:solidFill>
              </a:rPr>
              <a:t>Modification</a:t>
            </a:r>
          </a:p>
          <a:p>
            <a:pPr algn="ctr">
              <a:defRPr/>
            </a:pPr>
            <a:r>
              <a:rPr lang="fr-BE" sz="1400" dirty="0">
                <a:solidFill>
                  <a:schemeClr val="tx1"/>
                </a:solidFill>
              </a:rPr>
              <a:t>Conservation</a:t>
            </a:r>
          </a:p>
          <a:p>
            <a:pPr algn="ctr">
              <a:defRPr/>
            </a:pPr>
            <a:r>
              <a:rPr lang="fr-BE" sz="1400" dirty="0" err="1">
                <a:solidFill>
                  <a:schemeClr val="tx1"/>
                </a:solidFill>
              </a:rPr>
              <a:t>Deactivation</a:t>
            </a:r>
            <a:endParaRPr lang="fr-BE" sz="1400" dirty="0">
              <a:solidFill>
                <a:schemeClr val="tx1"/>
              </a:solidFill>
            </a:endParaRPr>
          </a:p>
          <a:p>
            <a:pPr algn="ctr">
              <a:defRPr/>
            </a:pPr>
            <a:r>
              <a:rPr lang="fr-BE" sz="1400" dirty="0">
                <a:solidFill>
                  <a:schemeClr val="tx1"/>
                </a:solidFill>
              </a:rPr>
              <a:t>-----------------------------</a:t>
            </a:r>
          </a:p>
          <a:p>
            <a:pPr algn="ctr">
              <a:defRPr/>
            </a:pPr>
            <a:r>
              <a:rPr lang="fr-BE" sz="1400" dirty="0">
                <a:solidFill>
                  <a:schemeClr val="tx1"/>
                </a:solidFill>
              </a:rPr>
              <a:t>Duplication</a:t>
            </a:r>
            <a:endParaRPr lang="fr-BE" dirty="0"/>
          </a:p>
        </p:txBody>
      </p:sp>
      <p:sp>
        <p:nvSpPr>
          <p:cNvPr id="6" name="Rectangle avec flèche vers la droite 2"/>
          <p:cNvSpPr/>
          <p:nvPr/>
        </p:nvSpPr>
        <p:spPr>
          <a:xfrm>
            <a:off x="990600" y="3505200"/>
            <a:ext cx="1752600" cy="914400"/>
          </a:xfrm>
          <a:prstGeom prst="right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dirty="0" err="1">
                <a:solidFill>
                  <a:schemeClr val="tx1"/>
                </a:solidFill>
              </a:rPr>
              <a:t>Ido</a:t>
            </a:r>
            <a:r>
              <a:rPr lang="fr-BE" sz="1200" dirty="0">
                <a:solidFill>
                  <a:schemeClr val="tx1"/>
                </a:solidFill>
              </a:rPr>
              <a:t> : </a:t>
            </a:r>
            <a:r>
              <a:rPr lang="fr-BE" sz="1200" dirty="0" err="1">
                <a:solidFill>
                  <a:schemeClr val="tx1"/>
                </a:solidFill>
              </a:rPr>
              <a:t>creation</a:t>
            </a:r>
            <a:endParaRPr lang="fr-BE" sz="1200" dirty="0">
              <a:solidFill>
                <a:schemeClr val="tx1"/>
              </a:solidFill>
            </a:endParaRPr>
          </a:p>
        </p:txBody>
      </p:sp>
      <p:sp>
        <p:nvSpPr>
          <p:cNvPr id="7" name="Rectangle avec flèche vers le haut 3"/>
          <p:cNvSpPr/>
          <p:nvPr/>
        </p:nvSpPr>
        <p:spPr>
          <a:xfrm>
            <a:off x="3486150" y="5181600"/>
            <a:ext cx="1333500" cy="1143000"/>
          </a:xfrm>
          <a:prstGeom prst="up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dirty="0" err="1">
                <a:solidFill>
                  <a:schemeClr val="tx1"/>
                </a:solidFill>
              </a:rPr>
              <a:t>Who</a:t>
            </a:r>
            <a:r>
              <a:rPr lang="fr-BE" sz="1200" dirty="0">
                <a:solidFill>
                  <a:schemeClr val="tx1"/>
                </a:solidFill>
              </a:rPr>
              <a:t> </a:t>
            </a:r>
            <a:r>
              <a:rPr lang="fr-BE" sz="1200" dirty="0" err="1">
                <a:solidFill>
                  <a:schemeClr val="tx1"/>
                </a:solidFill>
              </a:rPr>
              <a:t>checks</a:t>
            </a:r>
            <a:r>
              <a:rPr lang="fr-BE" sz="1200" dirty="0">
                <a:solidFill>
                  <a:schemeClr val="tx1"/>
                </a:solidFill>
              </a:rPr>
              <a:t> ?</a:t>
            </a:r>
          </a:p>
        </p:txBody>
      </p:sp>
      <p:sp>
        <p:nvSpPr>
          <p:cNvPr id="8" name="Flèche droite 4"/>
          <p:cNvSpPr/>
          <p:nvPr/>
        </p:nvSpPr>
        <p:spPr>
          <a:xfrm>
            <a:off x="5486400" y="3200400"/>
            <a:ext cx="2667000" cy="381000"/>
          </a:xfrm>
          <a:prstGeom prst="rightArrow">
            <a:avLst>
              <a:gd name="adj1" fmla="val 79016"/>
              <a:gd name="adj2" fmla="val 5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200" dirty="0">
              <a:solidFill>
                <a:schemeClr val="tx1"/>
              </a:solidFill>
            </a:endParaRPr>
          </a:p>
          <a:p>
            <a:pPr algn="ctr">
              <a:defRPr/>
            </a:pPr>
            <a:r>
              <a:rPr lang="fr-BE" sz="1200" dirty="0">
                <a:solidFill>
                  <a:schemeClr val="tx1"/>
                </a:solidFill>
              </a:rPr>
              <a:t>Administrative </a:t>
            </a:r>
            <a:r>
              <a:rPr lang="fr-BE" sz="1200" dirty="0" err="1">
                <a:solidFill>
                  <a:schemeClr val="tx1"/>
                </a:solidFill>
              </a:rPr>
              <a:t>identity</a:t>
            </a:r>
            <a:r>
              <a:rPr lang="fr-BE" sz="1200" dirty="0">
                <a:solidFill>
                  <a:schemeClr val="tx1"/>
                </a:solidFill>
              </a:rPr>
              <a:t>: Ida</a:t>
            </a:r>
          </a:p>
          <a:p>
            <a:pPr algn="ctr">
              <a:defRPr/>
            </a:pPr>
            <a:endParaRPr lang="fr-BE" sz="1200" dirty="0">
              <a:solidFill>
                <a:schemeClr val="tx1"/>
              </a:solidFill>
            </a:endParaRPr>
          </a:p>
        </p:txBody>
      </p:sp>
      <p:sp>
        <p:nvSpPr>
          <p:cNvPr id="9" name="Flèche droite 7"/>
          <p:cNvSpPr/>
          <p:nvPr/>
        </p:nvSpPr>
        <p:spPr>
          <a:xfrm>
            <a:off x="5486400" y="4267200"/>
            <a:ext cx="2590800" cy="484188"/>
          </a:xfrm>
          <a:prstGeom prst="rightArrow">
            <a:avLst>
              <a:gd name="adj1" fmla="val 70984"/>
              <a:gd name="adj2" fmla="val 50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dirty="0">
                <a:solidFill>
                  <a:schemeClr val="tx1"/>
                </a:solidFill>
              </a:rPr>
              <a:t>Mobile </a:t>
            </a:r>
            <a:r>
              <a:rPr lang="fr-BE" sz="1200" dirty="0" err="1">
                <a:solidFill>
                  <a:schemeClr val="tx1"/>
                </a:solidFill>
              </a:rPr>
              <a:t>identity</a:t>
            </a:r>
            <a:r>
              <a:rPr lang="fr-BE" sz="1200" dirty="0">
                <a:solidFill>
                  <a:schemeClr val="tx1"/>
                </a:solidFill>
              </a:rPr>
              <a:t>: </a:t>
            </a:r>
            <a:r>
              <a:rPr lang="fr-BE" sz="1200" dirty="0" err="1">
                <a:solidFill>
                  <a:schemeClr val="tx1"/>
                </a:solidFill>
              </a:rPr>
              <a:t>Idm</a:t>
            </a:r>
            <a:endParaRPr lang="fr-BE" sz="1200" dirty="0">
              <a:solidFill>
                <a:schemeClr val="tx1"/>
              </a:solidFill>
            </a:endParaRPr>
          </a:p>
        </p:txBody>
      </p:sp>
      <p:sp>
        <p:nvSpPr>
          <p:cNvPr id="10" name="Rectangle avec flèche vers le haut 3"/>
          <p:cNvSpPr/>
          <p:nvPr/>
        </p:nvSpPr>
        <p:spPr>
          <a:xfrm flipV="1">
            <a:off x="3429000" y="1676400"/>
            <a:ext cx="1333500" cy="1066800"/>
          </a:xfrm>
          <a:prstGeom prst="up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200" dirty="0">
              <a:solidFill>
                <a:schemeClr val="tx1"/>
              </a:solidFill>
            </a:endParaRPr>
          </a:p>
        </p:txBody>
      </p:sp>
      <p:sp>
        <p:nvSpPr>
          <p:cNvPr id="11" name="TextBox 10"/>
          <p:cNvSpPr txBox="1"/>
          <p:nvPr/>
        </p:nvSpPr>
        <p:spPr>
          <a:xfrm>
            <a:off x="3429000" y="1905000"/>
            <a:ext cx="1371600" cy="276225"/>
          </a:xfrm>
          <a:prstGeom prst="rect">
            <a:avLst/>
          </a:prstGeom>
          <a:noFill/>
        </p:spPr>
        <p:txBody>
          <a:bodyPr>
            <a:spAutoFit/>
          </a:bodyPr>
          <a:lstStyle/>
          <a:p>
            <a:pPr>
              <a:defRPr/>
            </a:pPr>
            <a:r>
              <a:rPr lang="nl-BE" sz="1200" dirty="0">
                <a:latin typeface="+mn-lt"/>
                <a:cs typeface="+mn-cs"/>
              </a:rPr>
              <a:t>Who verifies ? </a:t>
            </a:r>
            <a:endParaRPr lang="en-US" sz="1200" dirty="0">
              <a:latin typeface="+mn-lt"/>
              <a:cs typeface="+mn-cs"/>
            </a:endParaRPr>
          </a:p>
        </p:txBody>
      </p:sp>
      <p:sp>
        <p:nvSpPr>
          <p:cNvPr id="45066" name="Titre 1"/>
          <p:cNvSpPr>
            <a:spLocks noGrp="1"/>
          </p:cNvSpPr>
          <p:nvPr>
            <p:ph type="title"/>
          </p:nvPr>
        </p:nvSpPr>
        <p:spPr>
          <a:xfrm>
            <a:off x="-381000" y="228600"/>
            <a:ext cx="9217025" cy="1066800"/>
          </a:xfrm>
        </p:spPr>
        <p:txBody>
          <a:bodyPr/>
          <a:lstStyle/>
          <a:p>
            <a:pPr eaLnBrk="1" hangingPunct="1"/>
            <a:r>
              <a:rPr lang="fr-BE" altLang="fr-FR" sz="2400" smtClean="0">
                <a:solidFill>
                  <a:schemeClr val="tx1"/>
                </a:solidFill>
              </a:rPr>
              <a:t>Conceptual diagram of registration process </a:t>
            </a:r>
            <a:br>
              <a:rPr lang="fr-BE" altLang="fr-FR" sz="2400" smtClean="0">
                <a:solidFill>
                  <a:schemeClr val="tx1"/>
                </a:solidFill>
              </a:rPr>
            </a:br>
            <a:r>
              <a:rPr lang="fr-BE" altLang="fr-FR" sz="2400" smtClean="0">
                <a:solidFill>
                  <a:schemeClr val="tx1"/>
                </a:solidFill>
              </a:rPr>
              <a:t>for non-nationals</a:t>
            </a:r>
            <a:endParaRPr lang="fr-BE" altLang="fr-FR" sz="2400" smtClean="0">
              <a:solidFill>
                <a:srgbClr val="7B9899"/>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301625" y="228600"/>
            <a:ext cx="8534400" cy="1066800"/>
          </a:xfrm>
        </p:spPr>
        <p:txBody>
          <a:bodyPr/>
          <a:lstStyle/>
          <a:p>
            <a:pPr eaLnBrk="1" hangingPunct="1">
              <a:lnSpc>
                <a:spcPct val="115000"/>
              </a:lnSpc>
              <a:spcAft>
                <a:spcPts val="1000"/>
              </a:spcAft>
            </a:pPr>
            <a:r>
              <a:rPr lang="fr-BE" altLang="fr-FR" sz="2400" smtClean="0">
                <a:solidFill>
                  <a:schemeClr val="tx1"/>
                </a:solidFill>
                <a:ea typeface="Calibri" pitchFamily="34" charset="0"/>
                <a:cs typeface="Times New Roman" pitchFamily="18" charset="0"/>
              </a:rPr>
              <a:t>Copying process</a:t>
            </a:r>
            <a:br>
              <a:rPr lang="fr-BE" altLang="fr-FR" sz="2400" smtClean="0">
                <a:solidFill>
                  <a:schemeClr val="tx1"/>
                </a:solidFill>
                <a:ea typeface="Calibri" pitchFamily="34" charset="0"/>
                <a:cs typeface="Times New Roman" pitchFamily="18" charset="0"/>
              </a:rPr>
            </a:br>
            <a:endParaRPr lang="fr-BE" altLang="fr-FR" sz="2400" smtClean="0">
              <a:solidFill>
                <a:schemeClr val="tx1"/>
              </a:solidFill>
              <a:ea typeface="Calibri" pitchFamily="34" charset="0"/>
              <a:cs typeface="Times New Roman" pitchFamily="18" charset="0"/>
            </a:endParaRPr>
          </a:p>
        </p:txBody>
      </p:sp>
      <p:sp>
        <p:nvSpPr>
          <p:cNvPr id="46083" name="Espace réservé du contenu 7"/>
          <p:cNvSpPr>
            <a:spLocks noGrp="1"/>
          </p:cNvSpPr>
          <p:nvPr>
            <p:ph sz="quarter" idx="1"/>
          </p:nvPr>
        </p:nvSpPr>
        <p:spPr>
          <a:xfrm>
            <a:off x="301625" y="1527175"/>
            <a:ext cx="8504238" cy="4572000"/>
          </a:xfrm>
        </p:spPr>
        <p:txBody>
          <a:bodyPr/>
          <a:lstStyle/>
          <a:p>
            <a:pPr marL="0" indent="0" eaLnBrk="1" hangingPunct="1">
              <a:buFont typeface="Wingdings 2" pitchFamily="18" charset="2"/>
              <a:buNone/>
            </a:pPr>
            <a:endParaRPr lang="fr-BE" altLang="fr-FR" smtClean="0"/>
          </a:p>
        </p:txBody>
      </p:sp>
      <p:pic>
        <p:nvPicPr>
          <p:cNvPr id="46084" name="Picture 3"/>
          <p:cNvPicPr>
            <a:picLocks noChangeAspect="1" noChangeArrowheads="1"/>
          </p:cNvPicPr>
          <p:nvPr/>
        </p:nvPicPr>
        <p:blipFill>
          <a:blip r:embed="rId2" cstate="email"/>
          <a:srcRect/>
          <a:stretch>
            <a:fillRect/>
          </a:stretch>
        </p:blipFill>
        <p:spPr bwMode="auto">
          <a:xfrm>
            <a:off x="457200" y="2667000"/>
            <a:ext cx="2667000" cy="3429000"/>
          </a:xfrm>
          <a:prstGeom prst="rect">
            <a:avLst/>
          </a:prstGeom>
          <a:noFill/>
          <a:ln w="9525">
            <a:noFill/>
            <a:miter lim="800000"/>
            <a:headEnd/>
            <a:tailEnd/>
          </a:ln>
        </p:spPr>
      </p:pic>
      <p:pic>
        <p:nvPicPr>
          <p:cNvPr id="46085" name="Picture 7" descr="http://bp3.blogger.com/_0TJ8k_hSoWI/SHFEUoGqs2I/AAAAAAAAIv0/C7US3fLgWSg/S226/image.jpg"/>
          <p:cNvPicPr>
            <a:picLocks noChangeAspect="1" noChangeArrowheads="1"/>
          </p:cNvPicPr>
          <p:nvPr/>
        </p:nvPicPr>
        <p:blipFill>
          <a:blip r:embed="rId3" cstate="email"/>
          <a:srcRect/>
          <a:stretch>
            <a:fillRect/>
          </a:stretch>
        </p:blipFill>
        <p:spPr bwMode="auto">
          <a:xfrm>
            <a:off x="3429000" y="2667000"/>
            <a:ext cx="2438400" cy="3429000"/>
          </a:xfrm>
          <a:prstGeom prst="rect">
            <a:avLst/>
          </a:prstGeom>
          <a:noFill/>
          <a:ln w="9525">
            <a:noFill/>
            <a:miter lim="800000"/>
            <a:headEnd/>
            <a:tailEnd/>
          </a:ln>
        </p:spPr>
      </p:pic>
      <p:pic>
        <p:nvPicPr>
          <p:cNvPr id="46086" name="Picture 5"/>
          <p:cNvPicPr>
            <a:picLocks noChangeAspect="1" noChangeArrowheads="1"/>
          </p:cNvPicPr>
          <p:nvPr/>
        </p:nvPicPr>
        <p:blipFill>
          <a:blip r:embed="rId4" cstate="email"/>
          <a:srcRect/>
          <a:stretch>
            <a:fillRect/>
          </a:stretch>
        </p:blipFill>
        <p:spPr bwMode="auto">
          <a:xfrm>
            <a:off x="6172200" y="2590800"/>
            <a:ext cx="2506663"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457200"/>
            <a:ext cx="8534400" cy="1066800"/>
          </a:xfrm>
        </p:spPr>
        <p:txBody>
          <a:bodyPr/>
          <a:lstStyle/>
          <a:p>
            <a:pPr>
              <a:defRPr/>
            </a:pPr>
            <a:r>
              <a:rPr lang="fr-BE" altLang="fr-FR" sz="2400" dirty="0" err="1">
                <a:solidFill>
                  <a:prstClr val="black"/>
                </a:solidFill>
              </a:rPr>
              <a:t>Copying</a:t>
            </a:r>
            <a:r>
              <a:rPr lang="fr-BE" altLang="fr-FR" sz="2400" dirty="0">
                <a:solidFill>
                  <a:prstClr val="black"/>
                </a:solidFill>
              </a:rPr>
              <a:t> </a:t>
            </a:r>
            <a:r>
              <a:rPr lang="fr-BE" altLang="fr-FR" sz="2400" dirty="0" err="1" smtClean="0">
                <a:solidFill>
                  <a:prstClr val="black"/>
                </a:solidFill>
              </a:rPr>
              <a:t>process</a:t>
            </a:r>
            <a:r>
              <a:rPr lang="fr-BE" altLang="fr-FR" sz="2400" dirty="0">
                <a:solidFill>
                  <a:prstClr val="black"/>
                </a:solidFill>
              </a:rPr>
              <a:t/>
            </a:r>
            <a:br>
              <a:rPr lang="fr-BE" altLang="fr-FR" sz="2400" dirty="0">
                <a:solidFill>
                  <a:prstClr val="black"/>
                </a:solidFill>
              </a:rPr>
            </a:br>
            <a:endParaRPr lang="fr-BE" dirty="0"/>
          </a:p>
        </p:txBody>
      </p:sp>
      <p:sp>
        <p:nvSpPr>
          <p:cNvPr id="3" name="Espace réservé du contenu 2"/>
          <p:cNvSpPr>
            <a:spLocks noGrp="1"/>
          </p:cNvSpPr>
          <p:nvPr>
            <p:ph sz="quarter" idx="1"/>
          </p:nvPr>
        </p:nvSpPr>
        <p:spPr>
          <a:xfrm>
            <a:off x="685800" y="1527175"/>
            <a:ext cx="6400800" cy="4572000"/>
          </a:xfrm>
        </p:spPr>
        <p:txBody>
          <a:bodyPr/>
          <a:lstStyle/>
          <a:p>
            <a:pPr>
              <a:defRPr/>
            </a:pPr>
            <a:endParaRPr lang="en-US" sz="1200" dirty="0" smtClean="0"/>
          </a:p>
          <a:p>
            <a:pPr marL="0" indent="0">
              <a:buFont typeface="Wingdings 2" pitchFamily="18" charset="2"/>
              <a:buNone/>
              <a:defRPr/>
            </a:pPr>
            <a:r>
              <a:rPr lang="en-US" sz="1400" b="1" dirty="0" smtClean="0"/>
              <a:t>Copy certified for public use</a:t>
            </a:r>
          </a:p>
          <a:p>
            <a:pPr>
              <a:defRPr/>
            </a:pPr>
            <a:endParaRPr lang="en-US" sz="1400" dirty="0" smtClean="0"/>
          </a:p>
          <a:p>
            <a:pPr>
              <a:defRPr/>
            </a:pPr>
            <a:r>
              <a:rPr lang="en-US" sz="1400" dirty="0" smtClean="0"/>
              <a:t>Types of certified copies</a:t>
            </a:r>
          </a:p>
          <a:p>
            <a:pPr>
              <a:defRPr/>
            </a:pPr>
            <a:r>
              <a:rPr lang="en-US" sz="1400" dirty="0" smtClean="0"/>
              <a:t>Format of copies</a:t>
            </a:r>
          </a:p>
          <a:p>
            <a:pPr>
              <a:defRPr/>
            </a:pPr>
            <a:r>
              <a:rPr lang="en-US" sz="1400" dirty="0" smtClean="0"/>
              <a:t>Signs of confidence</a:t>
            </a:r>
          </a:p>
          <a:p>
            <a:pPr>
              <a:defRPr/>
            </a:pPr>
            <a:r>
              <a:rPr lang="en-US" sz="1400" dirty="0" smtClean="0"/>
              <a:t>Applicants and persons to whom certified copies may be issued</a:t>
            </a:r>
          </a:p>
          <a:p>
            <a:pPr>
              <a:defRPr/>
            </a:pPr>
            <a:endParaRPr lang="en-US" sz="1400" dirty="0" smtClean="0"/>
          </a:p>
          <a:p>
            <a:pPr>
              <a:defRPr/>
            </a:pPr>
            <a:endParaRPr lang="en-US" sz="1400" dirty="0" smtClean="0"/>
          </a:p>
          <a:p>
            <a:pPr marL="0" indent="0">
              <a:buFont typeface="Wingdings 2" pitchFamily="18" charset="2"/>
              <a:buNone/>
              <a:defRPr/>
            </a:pPr>
            <a:r>
              <a:rPr lang="en-US" sz="1400" b="1" dirty="0" smtClean="0"/>
              <a:t>Informal copy for private use</a:t>
            </a:r>
          </a:p>
          <a:p>
            <a:pPr>
              <a:defRPr/>
            </a:pPr>
            <a:endParaRPr lang="en-US" sz="1400" dirty="0" smtClean="0"/>
          </a:p>
          <a:p>
            <a:pPr>
              <a:defRPr/>
            </a:pPr>
            <a:r>
              <a:rPr lang="en-US" sz="1400" dirty="0" smtClean="0"/>
              <a:t>Types of copy </a:t>
            </a:r>
            <a:r>
              <a:rPr lang="en-US" sz="1400" dirty="0" err="1" smtClean="0"/>
              <a:t>authorised</a:t>
            </a:r>
            <a:r>
              <a:rPr lang="en-US" sz="1400" dirty="0" smtClean="0"/>
              <a:t> for private use</a:t>
            </a:r>
          </a:p>
          <a:p>
            <a:pPr>
              <a:defRPr/>
            </a:pPr>
            <a:r>
              <a:rPr lang="en-US" sz="1400" dirty="0" smtClean="0"/>
              <a:t>Format of copies</a:t>
            </a:r>
          </a:p>
          <a:p>
            <a:pPr>
              <a:defRPr/>
            </a:pPr>
            <a:endParaRPr lang="en-US" sz="1400" dirty="0" smtClean="0"/>
          </a:p>
          <a:p>
            <a:pPr>
              <a:defRPr/>
            </a:pPr>
            <a:endParaRPr lang="en-US" sz="1400" dirty="0" smtClean="0"/>
          </a:p>
          <a:p>
            <a:pPr marL="0" indent="0">
              <a:buFont typeface="Wingdings 2" pitchFamily="18" charset="2"/>
              <a:buNone/>
              <a:defRPr/>
            </a:pPr>
            <a:r>
              <a:rPr lang="en-US" sz="1400" dirty="0" smtClean="0"/>
              <a:t>Applicants and persons to whom informal copies may be issued</a:t>
            </a:r>
            <a:endParaRPr lang="fr-BE"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0" y="228600"/>
            <a:ext cx="7546975" cy="758825"/>
          </a:xfrm>
        </p:spPr>
        <p:txBody>
          <a:bodyPr/>
          <a:lstStyle/>
          <a:p>
            <a:r>
              <a:rPr lang="fr-BE" altLang="fr-FR" sz="2400" smtClean="0">
                <a:solidFill>
                  <a:srgbClr val="000000"/>
                </a:solidFill>
              </a:rPr>
              <a:t>Conceptual diagram of the copying/use process</a:t>
            </a:r>
            <a:endParaRPr lang="fr-BE" smtClean="0"/>
          </a:p>
        </p:txBody>
      </p:sp>
      <p:sp>
        <p:nvSpPr>
          <p:cNvPr id="5" name="Rectangle 4"/>
          <p:cNvSpPr/>
          <p:nvPr/>
        </p:nvSpPr>
        <p:spPr>
          <a:xfrm>
            <a:off x="2667000" y="2686050"/>
            <a:ext cx="3048000" cy="200025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200" dirty="0">
              <a:solidFill>
                <a:schemeClr val="tx1"/>
              </a:solidFill>
            </a:endParaRPr>
          </a:p>
          <a:p>
            <a:pPr algn="ctr">
              <a:defRPr/>
            </a:pPr>
            <a:r>
              <a:rPr lang="fr-BE" sz="1200" b="0" dirty="0">
                <a:solidFill>
                  <a:schemeClr val="tx1"/>
                </a:solidFill>
              </a:rPr>
              <a:t>Copy/utilisation</a:t>
            </a:r>
          </a:p>
          <a:p>
            <a:pPr algn="ctr">
              <a:defRPr/>
            </a:pPr>
            <a:endParaRPr lang="fr-BE" sz="1200" b="0" dirty="0">
              <a:solidFill>
                <a:schemeClr val="tx1"/>
              </a:solidFill>
            </a:endParaRPr>
          </a:p>
          <a:p>
            <a:pPr algn="ctr">
              <a:defRPr/>
            </a:pPr>
            <a:r>
              <a:rPr lang="fr-BE" sz="1200" b="0" dirty="0">
                <a:solidFill>
                  <a:schemeClr val="tx1"/>
                </a:solidFill>
              </a:rPr>
              <a:t>-------------------------------</a:t>
            </a:r>
          </a:p>
          <a:p>
            <a:pPr algn="ctr">
              <a:defRPr/>
            </a:pPr>
            <a:endParaRPr lang="fr-BE" sz="1200" b="0" dirty="0">
              <a:solidFill>
                <a:schemeClr val="tx1"/>
              </a:solidFill>
            </a:endParaRPr>
          </a:p>
          <a:p>
            <a:pPr algn="ctr">
              <a:defRPr/>
            </a:pPr>
            <a:r>
              <a:rPr lang="fr-BE" sz="1200" b="0" dirty="0" err="1">
                <a:solidFill>
                  <a:schemeClr val="tx1"/>
                </a:solidFill>
              </a:rPr>
              <a:t>Verification</a:t>
            </a:r>
            <a:r>
              <a:rPr lang="fr-BE" sz="1200" b="0" dirty="0">
                <a:solidFill>
                  <a:schemeClr val="tx1"/>
                </a:solidFill>
              </a:rPr>
              <a:t>  of the copy</a:t>
            </a:r>
          </a:p>
          <a:p>
            <a:pPr algn="ctr">
              <a:defRPr/>
            </a:pPr>
            <a:endParaRPr lang="fr-BE" dirty="0"/>
          </a:p>
        </p:txBody>
      </p:sp>
      <p:sp>
        <p:nvSpPr>
          <p:cNvPr id="6" name="Rectangle avec flèche vers la droite 5"/>
          <p:cNvSpPr/>
          <p:nvPr/>
        </p:nvSpPr>
        <p:spPr>
          <a:xfrm>
            <a:off x="914400" y="3048000"/>
            <a:ext cx="1714500" cy="1333500"/>
          </a:xfrm>
          <a:prstGeom prst="right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b="0" dirty="0" err="1">
                <a:solidFill>
                  <a:schemeClr val="tx1"/>
                </a:solidFill>
              </a:rPr>
              <a:t>Ido</a:t>
            </a:r>
            <a:endParaRPr lang="fr-BE" sz="1200" b="0" dirty="0">
              <a:solidFill>
                <a:schemeClr val="tx1"/>
              </a:solidFill>
            </a:endParaRPr>
          </a:p>
        </p:txBody>
      </p:sp>
      <p:sp>
        <p:nvSpPr>
          <p:cNvPr id="7" name="Rectangle avec flèche vers le haut 6"/>
          <p:cNvSpPr/>
          <p:nvPr/>
        </p:nvSpPr>
        <p:spPr>
          <a:xfrm>
            <a:off x="3390900" y="4762500"/>
            <a:ext cx="1714500" cy="1714500"/>
          </a:xfrm>
          <a:prstGeom prst="up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b="0" dirty="0" err="1">
                <a:solidFill>
                  <a:schemeClr val="tx1"/>
                </a:solidFill>
              </a:rPr>
              <a:t>Who</a:t>
            </a:r>
            <a:r>
              <a:rPr lang="fr-BE" sz="1200" b="0" dirty="0">
                <a:solidFill>
                  <a:schemeClr val="tx1"/>
                </a:solidFill>
              </a:rPr>
              <a:t> </a:t>
            </a:r>
            <a:r>
              <a:rPr lang="fr-BE" sz="1200" b="0" dirty="0" err="1">
                <a:solidFill>
                  <a:schemeClr val="tx1"/>
                </a:solidFill>
              </a:rPr>
              <a:t>checks</a:t>
            </a:r>
            <a:r>
              <a:rPr lang="fr-BE" sz="1200" b="0" dirty="0">
                <a:solidFill>
                  <a:schemeClr val="tx1"/>
                </a:solidFill>
              </a:rPr>
              <a:t> ?</a:t>
            </a:r>
          </a:p>
        </p:txBody>
      </p:sp>
      <p:sp>
        <p:nvSpPr>
          <p:cNvPr id="8" name="Flèche droite 7"/>
          <p:cNvSpPr/>
          <p:nvPr/>
        </p:nvSpPr>
        <p:spPr>
          <a:xfrm>
            <a:off x="5715000" y="3467100"/>
            <a:ext cx="2743200" cy="48577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200" b="0" dirty="0">
                <a:solidFill>
                  <a:schemeClr val="tx1"/>
                </a:solidFill>
              </a:rPr>
              <a:t>Official copy</a:t>
            </a:r>
          </a:p>
        </p:txBody>
      </p:sp>
      <p:sp>
        <p:nvSpPr>
          <p:cNvPr id="9" name="Rectangle avec flèche vers le haut 3"/>
          <p:cNvSpPr/>
          <p:nvPr/>
        </p:nvSpPr>
        <p:spPr>
          <a:xfrm flipV="1">
            <a:off x="3505200" y="1600200"/>
            <a:ext cx="1333500" cy="1066800"/>
          </a:xfrm>
          <a:prstGeom prst="up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sz="1200" dirty="0">
              <a:solidFill>
                <a:schemeClr val="tx1"/>
              </a:solidFill>
            </a:endParaRPr>
          </a:p>
        </p:txBody>
      </p:sp>
      <p:sp>
        <p:nvSpPr>
          <p:cNvPr id="10" name="TextBox 9"/>
          <p:cNvSpPr txBox="1"/>
          <p:nvPr/>
        </p:nvSpPr>
        <p:spPr>
          <a:xfrm>
            <a:off x="3429000" y="1752600"/>
            <a:ext cx="1447800" cy="461963"/>
          </a:xfrm>
          <a:prstGeom prst="rect">
            <a:avLst/>
          </a:prstGeom>
          <a:noFill/>
        </p:spPr>
        <p:txBody>
          <a:bodyPr>
            <a:spAutoFit/>
          </a:bodyPr>
          <a:lstStyle/>
          <a:p>
            <a:pPr algn="ctr">
              <a:defRPr/>
            </a:pPr>
            <a:r>
              <a:rPr lang="nl-BE" sz="1200" b="0" dirty="0">
                <a:latin typeface="+mn-lt"/>
                <a:cs typeface="+mn-cs"/>
              </a:rPr>
              <a:t>Applicant </a:t>
            </a:r>
          </a:p>
          <a:p>
            <a:pPr algn="ctr">
              <a:defRPr/>
            </a:pPr>
            <a:r>
              <a:rPr lang="nl-BE" sz="1200" b="0" dirty="0">
                <a:latin typeface="+mn-lt"/>
                <a:cs typeface="+mn-cs"/>
              </a:rPr>
              <a:t>Who?</a:t>
            </a:r>
            <a:endParaRPr lang="en-US" sz="1200" b="0" dirty="0">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2"/>
          <p:cNvSpPr txBox="1">
            <a:spLocks noChangeArrowheads="1"/>
          </p:cNvSpPr>
          <p:nvPr/>
        </p:nvSpPr>
        <p:spPr bwMode="auto">
          <a:xfrm>
            <a:off x="228600" y="2057400"/>
            <a:ext cx="8686800" cy="4395788"/>
          </a:xfrm>
          <a:prstGeom prst="rect">
            <a:avLst/>
          </a:prstGeom>
          <a:noFill/>
          <a:ln w="9525">
            <a:noFill/>
            <a:miter lim="800000"/>
            <a:headEnd/>
            <a:tailEnd/>
          </a:ln>
        </p:spPr>
        <p:txBody>
          <a:bodyPr>
            <a:spAutoFit/>
          </a:bodyPr>
          <a:lstStyle/>
          <a:p>
            <a:pPr algn="ctr">
              <a:lnSpc>
                <a:spcPts val="2800"/>
              </a:lnSpc>
              <a:spcBef>
                <a:spcPct val="20000"/>
              </a:spcBef>
              <a:buClr>
                <a:schemeClr val="tx2"/>
              </a:buClr>
            </a:pPr>
            <a:endParaRPr lang="fr-BE" altLang="fr-FR" sz="3600">
              <a:latin typeface="Georgia" pitchFamily="18" charset="0"/>
            </a:endParaRPr>
          </a:p>
          <a:p>
            <a:pPr algn="ctr">
              <a:lnSpc>
                <a:spcPts val="2800"/>
              </a:lnSpc>
              <a:spcBef>
                <a:spcPct val="20000"/>
              </a:spcBef>
              <a:buClr>
                <a:schemeClr val="tx2"/>
              </a:buClr>
            </a:pPr>
            <a:endParaRPr lang="fr-BE" altLang="fr-FR" sz="3600">
              <a:latin typeface="Georgia" pitchFamily="18" charset="0"/>
            </a:endParaRPr>
          </a:p>
          <a:p>
            <a:pPr algn="ctr">
              <a:lnSpc>
                <a:spcPts val="2800"/>
              </a:lnSpc>
              <a:spcBef>
                <a:spcPct val="20000"/>
              </a:spcBef>
              <a:buClr>
                <a:schemeClr val="tx2"/>
              </a:buClr>
            </a:pPr>
            <a:r>
              <a:rPr lang="fr-BE" altLang="fr-FR" sz="3600">
                <a:latin typeface="Georgia" pitchFamily="18" charset="0"/>
              </a:rPr>
              <a:t>Thank you for your attention</a:t>
            </a:r>
          </a:p>
          <a:p>
            <a:pPr algn="ctr">
              <a:lnSpc>
                <a:spcPts val="2800"/>
              </a:lnSpc>
              <a:spcBef>
                <a:spcPct val="20000"/>
              </a:spcBef>
              <a:buClr>
                <a:schemeClr val="tx2"/>
              </a:buClr>
            </a:pPr>
            <a:endParaRPr lang="fr-BE" altLang="fr-FR" b="0">
              <a:latin typeface="Georgia" pitchFamily="18" charset="0"/>
            </a:endParaRPr>
          </a:p>
          <a:p>
            <a:pPr algn="ctr">
              <a:lnSpc>
                <a:spcPts val="2800"/>
              </a:lnSpc>
              <a:spcBef>
                <a:spcPct val="20000"/>
              </a:spcBef>
              <a:buClr>
                <a:schemeClr val="tx2"/>
              </a:buClr>
            </a:pPr>
            <a:endParaRPr lang="fr-BE" altLang="fr-FR" b="0">
              <a:latin typeface="Georgia" pitchFamily="18" charset="0"/>
            </a:endParaRPr>
          </a:p>
          <a:p>
            <a:pPr algn="ctr">
              <a:lnSpc>
                <a:spcPts val="2800"/>
              </a:lnSpc>
              <a:spcBef>
                <a:spcPct val="20000"/>
              </a:spcBef>
              <a:buClr>
                <a:schemeClr val="tx2"/>
              </a:buClr>
            </a:pPr>
            <a:r>
              <a:rPr lang="fr-BE" altLang="fr-FR" sz="3600">
                <a:latin typeface="Georgia" pitchFamily="18" charset="0"/>
              </a:rPr>
              <a:t>Any questions ?</a:t>
            </a:r>
          </a:p>
          <a:p>
            <a:pPr>
              <a:lnSpc>
                <a:spcPts val="2800"/>
              </a:lnSpc>
              <a:spcBef>
                <a:spcPct val="20000"/>
              </a:spcBef>
              <a:buClr>
                <a:schemeClr val="tx2"/>
              </a:buClr>
              <a:buFontTx/>
              <a:buChar char="•"/>
            </a:pPr>
            <a:endParaRPr lang="fr-BE" altLang="fr-FR" b="0">
              <a:latin typeface="Georgia" pitchFamily="18" charset="0"/>
            </a:endParaRPr>
          </a:p>
          <a:p>
            <a:pPr>
              <a:lnSpc>
                <a:spcPts val="2800"/>
              </a:lnSpc>
              <a:spcBef>
                <a:spcPct val="20000"/>
              </a:spcBef>
              <a:buClr>
                <a:schemeClr val="tx2"/>
              </a:buClr>
              <a:buFontTx/>
              <a:buChar char="•"/>
            </a:pPr>
            <a:endParaRPr lang="fr-BE" altLang="fr-FR"/>
          </a:p>
          <a:p>
            <a:pPr>
              <a:lnSpc>
                <a:spcPts val="2800"/>
              </a:lnSpc>
              <a:spcBef>
                <a:spcPct val="20000"/>
              </a:spcBef>
              <a:buClr>
                <a:schemeClr val="tx2"/>
              </a:buClr>
              <a:buFontTx/>
              <a:buChar char="•"/>
            </a:pPr>
            <a:endParaRPr lang="fr-BE" altLang="fr-FR"/>
          </a:p>
          <a:p>
            <a:pPr>
              <a:lnSpc>
                <a:spcPts val="2800"/>
              </a:lnSpc>
              <a:spcBef>
                <a:spcPct val="20000"/>
              </a:spcBef>
              <a:buClr>
                <a:schemeClr val="tx2"/>
              </a:buClr>
              <a:buFontTx/>
              <a:buChar char="•"/>
            </a:pPr>
            <a:endParaRPr lang="fr-BE" alt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BE" altLang="fr-FR" sz="2400" smtClean="0">
                <a:solidFill>
                  <a:schemeClr val="tx1"/>
                </a:solidFill>
              </a:rPr>
              <a:t>Identity</a:t>
            </a:r>
          </a:p>
        </p:txBody>
      </p:sp>
      <p:sp>
        <p:nvSpPr>
          <p:cNvPr id="18435" name="Espace réservé du contenu 3"/>
          <p:cNvSpPr>
            <a:spLocks noGrp="1"/>
          </p:cNvSpPr>
          <p:nvPr>
            <p:ph sz="quarter" idx="1"/>
          </p:nvPr>
        </p:nvSpPr>
        <p:spPr>
          <a:xfrm>
            <a:off x="301625" y="1527175"/>
            <a:ext cx="8504238" cy="4572000"/>
          </a:xfrm>
        </p:spPr>
        <p:txBody>
          <a:bodyPr/>
          <a:lstStyle/>
          <a:p>
            <a:pPr marL="0" indent="0" algn="ctr" eaLnBrk="1" hangingPunct="1">
              <a:buFont typeface="Wingdings 2" pitchFamily="18" charset="2"/>
              <a:buNone/>
            </a:pPr>
            <a:r>
              <a:rPr lang="fr-BE" altLang="fr-FR" sz="1600" b="1" smtClean="0"/>
              <a:t>is the relationship between a biological person and a unique set of parameters that describe this person: biometric parameters on the one hand, and societal parameters on the other.</a:t>
            </a:r>
          </a:p>
          <a:p>
            <a:pPr marL="0" indent="0" eaLnBrk="1" hangingPunct="1">
              <a:buFontTx/>
              <a:buNone/>
            </a:pPr>
            <a:endParaRPr lang="fr-BE" altLang="fr-FR" sz="1400" smtClean="0"/>
          </a:p>
          <a:p>
            <a:pPr marL="0" indent="0" eaLnBrk="1" hangingPunct="1">
              <a:buFontTx/>
              <a:buNone/>
            </a:pPr>
            <a:endParaRPr lang="fr-BE" altLang="fr-FR" sz="1400" smtClean="0"/>
          </a:p>
          <a:p>
            <a:pPr marL="0" indent="0" eaLnBrk="1" hangingPunct="1">
              <a:buFontTx/>
              <a:buNone/>
            </a:pPr>
            <a:endParaRPr lang="fr-BE" altLang="fr-FR" sz="1400" smtClean="0"/>
          </a:p>
          <a:p>
            <a:pPr marL="0" indent="0" eaLnBrk="1" hangingPunct="1">
              <a:buFontTx/>
              <a:buNone/>
            </a:pPr>
            <a:endParaRPr lang="fr-BE" altLang="fr-FR" sz="1400" smtClean="0"/>
          </a:p>
          <a:p>
            <a:pPr marL="0" indent="0" eaLnBrk="1" hangingPunct="1">
              <a:buFontTx/>
              <a:buNone/>
            </a:pPr>
            <a:endParaRPr lang="fr-BE" altLang="fr-FR" sz="1600" smtClean="0"/>
          </a:p>
          <a:p>
            <a:pPr marL="0" indent="0" eaLnBrk="1" hangingPunct="1">
              <a:buFontTx/>
              <a:buNone/>
            </a:pPr>
            <a:r>
              <a:rPr lang="fr-BE" altLang="fr-FR" sz="1600" smtClean="0"/>
              <a:t>- The societal concept of identity is widely used in civil law in Europe; identity is  isomorphic with filiation.</a:t>
            </a:r>
          </a:p>
          <a:p>
            <a:pPr marL="0" indent="0" eaLnBrk="1" hangingPunct="1">
              <a:buFontTx/>
              <a:buNone/>
            </a:pPr>
            <a:endParaRPr lang="fr-FR" altLang="fr-FR" sz="1600" smtClean="0"/>
          </a:p>
          <a:p>
            <a:pPr marL="0" indent="0" eaLnBrk="1" hangingPunct="1">
              <a:buFontTx/>
              <a:buNone/>
            </a:pPr>
            <a:r>
              <a:rPr lang="fr-BE" altLang="fr-FR" sz="1600" smtClean="0"/>
              <a:t>- In the real world: identity is defined by attributes that constitute civil status (patronym and forename(s), date and place of birth, nationality and gender).</a:t>
            </a:r>
          </a:p>
          <a:p>
            <a:pPr marL="0" indent="0" eaLnBrk="1" hangingPunct="1">
              <a:buFontTx/>
              <a:buNone/>
            </a:pPr>
            <a:endParaRPr lang="fr-BE" altLang="fr-FR" sz="1600" smtClean="0"/>
          </a:p>
          <a:p>
            <a:pPr marL="0" indent="0" eaLnBrk="1" hangingPunct="1">
              <a:buFontTx/>
              <a:buNone/>
            </a:pPr>
            <a:r>
              <a:rPr lang="fr-BE" altLang="fr-FR" sz="1600" smtClean="0"/>
              <a:t>- Public identity, original, unique, stable and permanent, is certified and guaranteed by the State; it is the latter that sets the rules according to which the elements that constitute the ID are allocated.</a:t>
            </a:r>
          </a:p>
        </p:txBody>
      </p:sp>
      <p:pic>
        <p:nvPicPr>
          <p:cNvPr id="18436" name="Picture 3"/>
          <p:cNvPicPr>
            <a:picLocks noChangeAspect="1" noChangeArrowheads="1"/>
          </p:cNvPicPr>
          <p:nvPr/>
        </p:nvPicPr>
        <p:blipFill>
          <a:blip r:embed="rId2" cstate="email"/>
          <a:srcRect/>
          <a:stretch>
            <a:fillRect/>
          </a:stretch>
        </p:blipFill>
        <p:spPr bwMode="auto">
          <a:xfrm>
            <a:off x="3657600" y="2406650"/>
            <a:ext cx="1905000" cy="109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4"/>
          <p:cNvSpPr>
            <a:spLocks noGrp="1"/>
          </p:cNvSpPr>
          <p:nvPr>
            <p:ph type="sldNum" sz="quarter" idx="4294967295"/>
          </p:nvPr>
        </p:nvSpPr>
        <p:spPr bwMode="auto">
          <a:xfrm>
            <a:off x="304800" y="6410325"/>
            <a:ext cx="3581400" cy="366713"/>
          </a:xfrm>
          <a:ln>
            <a:miter lim="800000"/>
            <a:headEnd/>
            <a:tailEnd/>
          </a:ln>
        </p:spPr>
        <p:txBody>
          <a:bodyPr wrap="square" lIns="91440" tIns="45720" rIns="91440" bIns="45720" numCol="1" anchor="t" anchorCtr="0" compatLnSpc="1">
            <a:prstTxWarp prst="textNoShape">
              <a:avLst/>
            </a:prstTxWarp>
            <a:normAutofit fontScale="25000" lnSpcReduction="20000"/>
          </a:bodyPr>
          <a:lstStyle/>
          <a:p>
            <a:pPr algn="l">
              <a:defRPr/>
            </a:pPr>
            <a:fld id="{97B9112C-E69A-493B-81D7-DB669B88B8D3}" type="slidenum">
              <a:rPr lang="nl-NL" sz="1200" smtClean="0">
                <a:solidFill>
                  <a:srgbClr val="FFFFFF"/>
                </a:solidFill>
              </a:rPr>
              <a:pPr algn="l">
                <a:defRPr/>
              </a:pPr>
              <a:t>5</a:t>
            </a:fld>
            <a:endParaRPr lang="nl-NL" sz="1200" smtClean="0">
              <a:solidFill>
                <a:srgbClr val="FFFFFF"/>
              </a:solidFill>
            </a:endParaRPr>
          </a:p>
        </p:txBody>
      </p:sp>
      <p:sp>
        <p:nvSpPr>
          <p:cNvPr id="12291" name="Rectangle 2"/>
          <p:cNvSpPr>
            <a:spLocks noGrp="1" noChangeArrowheads="1"/>
          </p:cNvSpPr>
          <p:nvPr>
            <p:ph type="title"/>
          </p:nvPr>
        </p:nvSpPr>
        <p:spPr>
          <a:xfrm>
            <a:off x="912813" y="228600"/>
            <a:ext cx="8534400" cy="758825"/>
          </a:xfrm>
        </p:spPr>
        <p:txBody>
          <a:bodyPr/>
          <a:lstStyle/>
          <a:p>
            <a:pPr algn="l" eaLnBrk="1" hangingPunct="1">
              <a:defRPr/>
            </a:pPr>
            <a:r>
              <a:rPr lang="fr-BE" altLang="fr-FR" sz="2400" dirty="0" err="1" smtClean="0">
                <a:solidFill>
                  <a:schemeClr val="tx1"/>
                </a:solidFill>
              </a:rPr>
              <a:t>Identity</a:t>
            </a:r>
            <a:r>
              <a:rPr lang="fr-BE" altLang="fr-FR" sz="2400" dirty="0" smtClean="0">
                <a:solidFill>
                  <a:schemeClr val="tx1"/>
                </a:solidFill>
              </a:rPr>
              <a:t> </a:t>
            </a:r>
            <a:r>
              <a:rPr lang="fr-BE" altLang="fr-FR" sz="2400" dirty="0" err="1" smtClean="0">
                <a:solidFill>
                  <a:schemeClr val="tx1"/>
                </a:solidFill>
              </a:rPr>
              <a:t>fraud</a:t>
            </a:r>
            <a:r>
              <a:rPr lang="fr-BE" altLang="fr-FR" sz="2400" dirty="0" smtClean="0">
                <a:solidFill>
                  <a:schemeClr val="tx1"/>
                </a:solidFill>
              </a:rPr>
              <a:t>: modus </a:t>
            </a:r>
            <a:r>
              <a:rPr lang="fr-BE" altLang="fr-FR" sz="2400" dirty="0" err="1" smtClean="0">
                <a:solidFill>
                  <a:schemeClr val="tx1"/>
                </a:solidFill>
              </a:rPr>
              <a:t>operandi</a:t>
            </a:r>
            <a:endParaRPr lang="en-US" sz="2400" dirty="0" smtClean="0"/>
          </a:p>
        </p:txBody>
      </p:sp>
      <p:sp>
        <p:nvSpPr>
          <p:cNvPr id="19460" name="Rectangle 3"/>
          <p:cNvSpPr>
            <a:spLocks noGrp="1" noChangeArrowheads="1"/>
          </p:cNvSpPr>
          <p:nvPr>
            <p:ph type="body" idx="1"/>
          </p:nvPr>
        </p:nvSpPr>
        <p:spPr>
          <a:xfrm>
            <a:off x="1219200" y="1676400"/>
            <a:ext cx="7086600" cy="4624388"/>
          </a:xfrm>
        </p:spPr>
        <p:txBody>
          <a:bodyPr/>
          <a:lstStyle/>
          <a:p>
            <a:pPr eaLnBrk="1" hangingPunct="1">
              <a:buFont typeface="Wingdings 2" pitchFamily="18" charset="2"/>
              <a:buNone/>
            </a:pPr>
            <a:r>
              <a:rPr lang="en-US" smtClean="0"/>
              <a:t>Because of the security elements, falsification became very difficult</a:t>
            </a:r>
          </a:p>
          <a:p>
            <a:pPr eaLnBrk="1" hangingPunct="1">
              <a:buFont typeface="Wingdings 2" pitchFamily="18" charset="2"/>
              <a:buNone/>
            </a:pPr>
            <a:endParaRPr lang="en-US" smtClean="0"/>
          </a:p>
          <a:p>
            <a:pPr marL="2513013" lvl="4" indent="-268288" eaLnBrk="1" hangingPunct="1">
              <a:buFont typeface="Wingdings" pitchFamily="2" charset="2"/>
              <a:buChar char="§"/>
            </a:pPr>
            <a:r>
              <a:rPr lang="en-US" smtClean="0"/>
              <a:t>OVI</a:t>
            </a:r>
          </a:p>
          <a:p>
            <a:pPr marL="2513013" lvl="4" indent="-268288" eaLnBrk="1" hangingPunct="1">
              <a:buFont typeface="Wingdings" pitchFamily="2" charset="2"/>
              <a:buChar char="§"/>
            </a:pPr>
            <a:endParaRPr lang="en-US" smtClean="0"/>
          </a:p>
          <a:p>
            <a:pPr marL="2513013" lvl="4" indent="-268288" eaLnBrk="1" hangingPunct="1">
              <a:buFont typeface="Wingdings" pitchFamily="2" charset="2"/>
              <a:buChar char="§"/>
            </a:pPr>
            <a:endParaRPr lang="en-US" smtClean="0"/>
          </a:p>
          <a:p>
            <a:pPr marL="2513013" lvl="4" indent="-268288" eaLnBrk="1" hangingPunct="1">
              <a:buFont typeface="Wingdings" pitchFamily="2" charset="2"/>
              <a:buChar char="§"/>
            </a:pPr>
            <a:r>
              <a:rPr lang="en-US" smtClean="0"/>
              <a:t>CLI</a:t>
            </a:r>
          </a:p>
          <a:p>
            <a:pPr marL="2513013" lvl="4" indent="-268288" eaLnBrk="1" hangingPunct="1">
              <a:buFont typeface="Wingdings" pitchFamily="2" charset="2"/>
              <a:buChar char="§"/>
            </a:pPr>
            <a:endParaRPr lang="en-US" smtClean="0"/>
          </a:p>
          <a:p>
            <a:pPr marL="2513013" lvl="4" indent="-268288" eaLnBrk="1" hangingPunct="1">
              <a:buFont typeface="Wingdings" pitchFamily="2" charset="2"/>
              <a:buChar char="§"/>
            </a:pPr>
            <a:endParaRPr lang="en-US" smtClean="0"/>
          </a:p>
          <a:p>
            <a:pPr marL="2513013" lvl="4" indent="-268288" eaLnBrk="1" hangingPunct="1">
              <a:buFont typeface="Wingdings" pitchFamily="2" charset="2"/>
              <a:buChar char="§"/>
            </a:pPr>
            <a:r>
              <a:rPr lang="en-US" smtClean="0"/>
              <a:t>UV</a:t>
            </a:r>
          </a:p>
          <a:p>
            <a:pPr marL="2513013" lvl="4" indent="-268288" eaLnBrk="1" hangingPunct="1">
              <a:buFontTx/>
              <a:buNone/>
            </a:pPr>
            <a:endParaRPr lang="en-US" smtClean="0"/>
          </a:p>
          <a:p>
            <a:pPr marL="2513013" lvl="4" indent="-268288" eaLnBrk="1" hangingPunct="1">
              <a:buFont typeface="Wingdings" pitchFamily="2" charset="2"/>
              <a:buChar char="§"/>
            </a:pPr>
            <a:endParaRPr lang="en-US" smtClean="0"/>
          </a:p>
          <a:p>
            <a:pPr marL="2513013" lvl="4" indent="-268288" eaLnBrk="1" hangingPunct="1">
              <a:buFont typeface="Wingdings" pitchFamily="2" charset="2"/>
              <a:buChar char="§"/>
            </a:pPr>
            <a:r>
              <a:rPr lang="en-US" smtClean="0"/>
              <a:t>….</a:t>
            </a:r>
          </a:p>
        </p:txBody>
      </p:sp>
      <p:sp>
        <p:nvSpPr>
          <p:cNvPr id="19461" name="ZoneTexte 7"/>
          <p:cNvSpPr txBox="1">
            <a:spLocks noChangeArrowheads="1"/>
          </p:cNvSpPr>
          <p:nvPr/>
        </p:nvSpPr>
        <p:spPr bwMode="auto">
          <a:xfrm>
            <a:off x="1857375" y="4357688"/>
            <a:ext cx="971550" cy="307975"/>
          </a:xfrm>
          <a:prstGeom prst="rect">
            <a:avLst/>
          </a:prstGeom>
          <a:noFill/>
          <a:ln w="9525">
            <a:noFill/>
            <a:miter lim="800000"/>
            <a:headEnd/>
            <a:tailEnd/>
          </a:ln>
        </p:spPr>
        <p:txBody>
          <a:bodyPr wrap="none">
            <a:spAutoFit/>
          </a:bodyPr>
          <a:lstStyle/>
          <a:p>
            <a:r>
              <a:rPr lang="fr-BE" sz="1400"/>
              <a:t>Examples</a:t>
            </a:r>
          </a:p>
        </p:txBody>
      </p:sp>
      <p:sp>
        <p:nvSpPr>
          <p:cNvPr id="19462" name="Accolade ouvrante 8"/>
          <p:cNvSpPr>
            <a:spLocks/>
          </p:cNvSpPr>
          <p:nvPr/>
        </p:nvSpPr>
        <p:spPr bwMode="auto">
          <a:xfrm>
            <a:off x="3000375" y="2643188"/>
            <a:ext cx="357188" cy="3786187"/>
          </a:xfrm>
          <a:prstGeom prst="leftBrace">
            <a:avLst>
              <a:gd name="adj1" fmla="val 8343"/>
              <a:gd name="adj2" fmla="val 50000"/>
            </a:avLst>
          </a:prstGeom>
          <a:solidFill>
            <a:srgbClr val="D2D2C6"/>
          </a:solidFill>
          <a:ln w="12700" algn="ctr">
            <a:solidFill>
              <a:schemeClr val="tx2"/>
            </a:solidFill>
            <a:round/>
            <a:headEnd/>
            <a:tailEnd/>
          </a:ln>
        </p:spPr>
        <p:txBody>
          <a:bodyPr wrap="none" anchor="ctr"/>
          <a:lstStyle/>
          <a:p>
            <a:endParaRPr lang="fr-BE"/>
          </a:p>
        </p:txBody>
      </p:sp>
      <p:pic>
        <p:nvPicPr>
          <p:cNvPr id="19463" name="Picture 8"/>
          <p:cNvPicPr>
            <a:picLocks noChangeAspect="1" noChangeArrowheads="1"/>
          </p:cNvPicPr>
          <p:nvPr/>
        </p:nvPicPr>
        <p:blipFill>
          <a:blip r:embed="rId3" cstate="email"/>
          <a:srcRect/>
          <a:stretch>
            <a:fillRect/>
          </a:stretch>
        </p:blipFill>
        <p:spPr bwMode="auto">
          <a:xfrm>
            <a:off x="4500563" y="3857625"/>
            <a:ext cx="1357312" cy="1000125"/>
          </a:xfrm>
          <a:prstGeom prst="rect">
            <a:avLst/>
          </a:prstGeom>
          <a:noFill/>
          <a:ln w="38100">
            <a:solidFill>
              <a:srgbClr val="00B050"/>
            </a:solidFill>
            <a:miter lim="800000"/>
            <a:headEnd/>
            <a:tailEnd/>
          </a:ln>
        </p:spPr>
      </p:pic>
      <p:pic>
        <p:nvPicPr>
          <p:cNvPr id="19464" name="Picture 11"/>
          <p:cNvPicPr>
            <a:picLocks noChangeAspect="1" noChangeArrowheads="1"/>
          </p:cNvPicPr>
          <p:nvPr/>
        </p:nvPicPr>
        <p:blipFill>
          <a:blip r:embed="rId4" cstate="email"/>
          <a:srcRect/>
          <a:stretch>
            <a:fillRect/>
          </a:stretch>
        </p:blipFill>
        <p:spPr bwMode="auto">
          <a:xfrm>
            <a:off x="6000750" y="2714625"/>
            <a:ext cx="1285875" cy="1000125"/>
          </a:xfrm>
          <a:prstGeom prst="rect">
            <a:avLst/>
          </a:prstGeom>
          <a:noFill/>
          <a:ln w="12700" algn="ctr">
            <a:noFill/>
            <a:miter lim="800000"/>
            <a:headEnd/>
            <a:tailEnd/>
          </a:ln>
        </p:spPr>
      </p:pic>
      <p:pic>
        <p:nvPicPr>
          <p:cNvPr id="19465" name="Picture 12"/>
          <p:cNvPicPr>
            <a:picLocks noChangeAspect="1" noChangeArrowheads="1"/>
          </p:cNvPicPr>
          <p:nvPr/>
        </p:nvPicPr>
        <p:blipFill>
          <a:blip r:embed="rId5" cstate="email"/>
          <a:srcRect/>
          <a:stretch>
            <a:fillRect/>
          </a:stretch>
        </p:blipFill>
        <p:spPr bwMode="auto">
          <a:xfrm>
            <a:off x="4429125" y="2714625"/>
            <a:ext cx="1284288" cy="998538"/>
          </a:xfrm>
          <a:prstGeom prst="rect">
            <a:avLst/>
          </a:prstGeom>
          <a:noFill/>
          <a:ln w="12700" algn="ctr">
            <a:noFill/>
            <a:miter lim="800000"/>
            <a:headEnd/>
            <a:tailEnd/>
          </a:ln>
        </p:spPr>
      </p:pic>
      <p:pic>
        <p:nvPicPr>
          <p:cNvPr id="19466" name="Picture 12"/>
          <p:cNvPicPr>
            <a:picLocks noChangeAspect="1" noChangeArrowheads="1"/>
          </p:cNvPicPr>
          <p:nvPr/>
        </p:nvPicPr>
        <p:blipFill>
          <a:blip r:embed="rId6" cstate="email"/>
          <a:srcRect/>
          <a:stretch>
            <a:fillRect/>
          </a:stretch>
        </p:blipFill>
        <p:spPr bwMode="auto">
          <a:xfrm>
            <a:off x="4500563" y="5000625"/>
            <a:ext cx="1500187" cy="1214438"/>
          </a:xfrm>
          <a:prstGeom prst="rect">
            <a:avLst/>
          </a:prstGeom>
          <a:noFill/>
          <a:ln w="12700" algn="ctr">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301625" y="228600"/>
            <a:ext cx="8534400" cy="685800"/>
          </a:xfrm>
        </p:spPr>
        <p:txBody>
          <a:bodyPr/>
          <a:lstStyle/>
          <a:p>
            <a:pPr eaLnBrk="1" hangingPunct="1"/>
            <a:r>
              <a:rPr lang="fr-BE" altLang="fr-FR" sz="2400" smtClean="0">
                <a:solidFill>
                  <a:schemeClr val="tx1"/>
                </a:solidFill>
              </a:rPr>
              <a:t>Displacement of fraud</a:t>
            </a:r>
          </a:p>
        </p:txBody>
      </p:sp>
      <p:sp>
        <p:nvSpPr>
          <p:cNvPr id="20483" name="Espace réservé du contenu 3"/>
          <p:cNvSpPr>
            <a:spLocks noGrp="1"/>
          </p:cNvSpPr>
          <p:nvPr>
            <p:ph sz="quarter" idx="1"/>
          </p:nvPr>
        </p:nvSpPr>
        <p:spPr>
          <a:xfrm>
            <a:off x="301625" y="1527175"/>
            <a:ext cx="8504238" cy="4572000"/>
          </a:xfrm>
        </p:spPr>
        <p:txBody>
          <a:bodyPr/>
          <a:lstStyle/>
          <a:p>
            <a:pPr marL="0" indent="0" eaLnBrk="1" hangingPunct="1">
              <a:buFont typeface="Wingdings 2" pitchFamily="18" charset="2"/>
              <a:buNone/>
            </a:pPr>
            <a:r>
              <a:rPr lang="fr-BE" altLang="fr-FR" sz="1800" smtClean="0"/>
              <a:t>Reinforcement of security measures incorporated into identity documents </a:t>
            </a:r>
            <a:r>
              <a:rPr lang="fr-BE" altLang="fr-FR" sz="1800" smtClean="0">
                <a:sym typeface="Wingdings" pitchFamily="2" charset="2"/>
              </a:rPr>
              <a:t> fraudsters search for and operate via weak points in the identification chain</a:t>
            </a:r>
          </a:p>
          <a:p>
            <a:pPr marL="0" indent="0" eaLnBrk="1" hangingPunct="1">
              <a:buFont typeface="Wingdings 2" pitchFamily="18" charset="2"/>
              <a:buNone/>
            </a:pPr>
            <a:endParaRPr lang="fr-BE" altLang="fr-FR" sz="1800" smtClean="0">
              <a:sym typeface="Wingdings" pitchFamily="2" charset="2"/>
            </a:endParaRPr>
          </a:p>
          <a:p>
            <a:pPr marL="0" indent="0" eaLnBrk="1" hangingPunct="1">
              <a:buFont typeface="Wingdings 2" pitchFamily="18" charset="2"/>
              <a:buNone/>
            </a:pPr>
            <a:endParaRPr lang="fr-BE" altLang="fr-FR" sz="1800" smtClean="0">
              <a:sym typeface="Wingdings" pitchFamily="2" charset="2"/>
            </a:endParaRPr>
          </a:p>
          <a:p>
            <a:pPr marL="0" indent="0" eaLnBrk="1" hangingPunct="1">
              <a:buFont typeface="Wingdings 2" pitchFamily="18" charset="2"/>
              <a:buNone/>
            </a:pPr>
            <a:r>
              <a:rPr lang="fr-BE" altLang="fr-FR" sz="2000" smtClean="0">
                <a:sym typeface="Wingdings" pitchFamily="2" charset="2"/>
              </a:rPr>
              <a:t>       Eg: lookalike                  Declare to be                  Falsification of	source					                               documents</a:t>
            </a:r>
            <a:endParaRPr lang="fr-BE" altLang="fr-FR" smtClean="0"/>
          </a:p>
        </p:txBody>
      </p:sp>
      <p:pic>
        <p:nvPicPr>
          <p:cNvPr id="20484" name="Picture 8" descr="http://palatnikfactor.com/wp-content/uploads/2010/06/strength-vs-weaknesses.jpg"/>
          <p:cNvPicPr>
            <a:picLocks noChangeAspect="1" noChangeArrowheads="1"/>
          </p:cNvPicPr>
          <p:nvPr/>
        </p:nvPicPr>
        <p:blipFill>
          <a:blip r:embed="rId2" r:link="rId3" cstate="email"/>
          <a:srcRect/>
          <a:stretch>
            <a:fillRect/>
          </a:stretch>
        </p:blipFill>
        <p:spPr bwMode="auto">
          <a:xfrm>
            <a:off x="762000" y="3200400"/>
            <a:ext cx="1643063" cy="2357438"/>
          </a:xfrm>
          <a:prstGeom prst="rect">
            <a:avLst/>
          </a:prstGeom>
          <a:noFill/>
          <a:ln w="9525">
            <a:noFill/>
            <a:miter lim="800000"/>
            <a:headEnd/>
            <a:tailEnd/>
          </a:ln>
        </p:spPr>
      </p:pic>
      <p:pic>
        <p:nvPicPr>
          <p:cNvPr id="20485" name="Picture 12" descr="little red riding hood"/>
          <p:cNvPicPr>
            <a:picLocks noChangeAspect="1" noChangeArrowheads="1"/>
          </p:cNvPicPr>
          <p:nvPr/>
        </p:nvPicPr>
        <p:blipFill>
          <a:blip r:embed="rId4" cstate="email"/>
          <a:srcRect/>
          <a:stretch>
            <a:fillRect/>
          </a:stretch>
        </p:blipFill>
        <p:spPr bwMode="auto">
          <a:xfrm>
            <a:off x="3429000" y="3268663"/>
            <a:ext cx="1676400" cy="2220912"/>
          </a:xfrm>
          <a:prstGeom prst="rect">
            <a:avLst/>
          </a:prstGeom>
          <a:noFill/>
          <a:ln w="9525">
            <a:noFill/>
            <a:miter lim="800000"/>
            <a:headEnd/>
            <a:tailEnd/>
          </a:ln>
        </p:spPr>
      </p:pic>
      <p:sp>
        <p:nvSpPr>
          <p:cNvPr id="20486" name="ZoneTexte 7"/>
          <p:cNvSpPr txBox="1">
            <a:spLocks noChangeArrowheads="1"/>
          </p:cNvSpPr>
          <p:nvPr/>
        </p:nvSpPr>
        <p:spPr bwMode="auto">
          <a:xfrm>
            <a:off x="4191000" y="3505200"/>
            <a:ext cx="1524000" cy="450850"/>
          </a:xfrm>
          <a:prstGeom prst="rect">
            <a:avLst/>
          </a:prstGeom>
          <a:noFill/>
          <a:ln w="9525">
            <a:noFill/>
            <a:miter lim="800000"/>
            <a:headEnd/>
            <a:tailEnd/>
          </a:ln>
        </p:spPr>
        <p:txBody>
          <a:bodyPr>
            <a:spAutoFit/>
          </a:bodyPr>
          <a:lstStyle/>
          <a:p>
            <a:pPr>
              <a:lnSpc>
                <a:spcPts val="2800"/>
              </a:lnSpc>
              <a:spcBef>
                <a:spcPct val="20000"/>
              </a:spcBef>
              <a:buClr>
                <a:schemeClr val="tx2"/>
              </a:buClr>
              <a:buFontTx/>
              <a:buChar char="•"/>
            </a:pPr>
            <a:endParaRPr lang="fr-BE" altLang="fr-FR"/>
          </a:p>
        </p:txBody>
      </p:sp>
      <p:pic>
        <p:nvPicPr>
          <p:cNvPr id="20487" name="Picture 2"/>
          <p:cNvPicPr>
            <a:picLocks noChangeAspect="1" noChangeArrowheads="1"/>
          </p:cNvPicPr>
          <p:nvPr/>
        </p:nvPicPr>
        <p:blipFill>
          <a:blip r:embed="rId5" cstate="email"/>
          <a:srcRect/>
          <a:stretch>
            <a:fillRect/>
          </a:stretch>
        </p:blipFill>
        <p:spPr bwMode="auto">
          <a:xfrm>
            <a:off x="5770563" y="3505200"/>
            <a:ext cx="2754312" cy="221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301625" y="228600"/>
            <a:ext cx="8534400" cy="685800"/>
          </a:xfrm>
        </p:spPr>
        <p:txBody>
          <a:bodyPr/>
          <a:lstStyle/>
          <a:p>
            <a:pPr eaLnBrk="1" hangingPunct="1"/>
            <a:r>
              <a:rPr lang="fr-BE" altLang="fr-FR" sz="2400" smtClean="0">
                <a:solidFill>
                  <a:schemeClr val="tx1"/>
                </a:solidFill>
              </a:rPr>
              <a:t>Fraud - the European dimension</a:t>
            </a:r>
          </a:p>
        </p:txBody>
      </p:sp>
      <p:sp>
        <p:nvSpPr>
          <p:cNvPr id="21507" name="Espace réservé du contenu 3"/>
          <p:cNvSpPr>
            <a:spLocks noGrp="1"/>
          </p:cNvSpPr>
          <p:nvPr>
            <p:ph sz="quarter" idx="1"/>
          </p:nvPr>
        </p:nvSpPr>
        <p:spPr>
          <a:xfrm>
            <a:off x="301625" y="1527175"/>
            <a:ext cx="8504238" cy="4572000"/>
          </a:xfrm>
        </p:spPr>
        <p:txBody>
          <a:bodyPr/>
          <a:lstStyle/>
          <a:p>
            <a:pPr marL="0" indent="0" eaLnBrk="1" hangingPunct="1">
              <a:buFont typeface="Wingdings 2" pitchFamily="18" charset="2"/>
              <a:buNone/>
            </a:pPr>
            <a:endParaRPr lang="fr-BE" altLang="fr-FR" smtClean="0"/>
          </a:p>
          <a:p>
            <a:pPr marL="0" indent="0" algn="ctr" eaLnBrk="1" hangingPunct="1">
              <a:buFont typeface="Wingdings 2" pitchFamily="18" charset="2"/>
              <a:buNone/>
            </a:pPr>
            <a:r>
              <a:rPr lang="fr-BE" altLang="fr-FR" sz="2400" smtClean="0"/>
              <a:t>Free circulation of people within the EU</a:t>
            </a:r>
            <a:r>
              <a:rPr lang="fr-BE" altLang="fr-FR" sz="2400" smtClean="0">
                <a:sym typeface="Wingdings" pitchFamily="2" charset="2"/>
              </a:rPr>
              <a:t></a:t>
            </a:r>
          </a:p>
          <a:p>
            <a:pPr marL="0" indent="0" algn="ctr" eaLnBrk="1" hangingPunct="1">
              <a:buFont typeface="Wingdings 2" pitchFamily="18" charset="2"/>
              <a:buNone/>
            </a:pPr>
            <a:endParaRPr lang="fr-BE" altLang="fr-FR" sz="2400" smtClean="0">
              <a:sym typeface="Wingdings" pitchFamily="2" charset="2"/>
            </a:endParaRPr>
          </a:p>
          <a:p>
            <a:pPr marL="0" indent="0" algn="ctr" eaLnBrk="1" hangingPunct="1">
              <a:buFont typeface="Wingdings 2" pitchFamily="18" charset="2"/>
              <a:buNone/>
            </a:pPr>
            <a:endParaRPr lang="fr-BE" altLang="fr-FR" sz="2400" smtClean="0">
              <a:sym typeface="Wingdings" pitchFamily="2" charset="2"/>
            </a:endParaRPr>
          </a:p>
          <a:p>
            <a:pPr marL="0" indent="0" algn="ctr" eaLnBrk="1" hangingPunct="1">
              <a:buFont typeface="Wingdings 2" pitchFamily="18" charset="2"/>
              <a:buNone/>
            </a:pPr>
            <a:r>
              <a:rPr lang="en-US" altLang="fr-FR" sz="2400" b="1" smtClean="0"/>
              <a:t>The weaknesses of the system of identification in one EU country have repercussions in other member States. </a:t>
            </a:r>
          </a:p>
          <a:p>
            <a:pPr marL="0" indent="0" algn="ctr" eaLnBrk="1" hangingPunct="1">
              <a:buFont typeface="Wingdings 2" pitchFamily="18" charset="2"/>
              <a:buNone/>
            </a:pPr>
            <a:endParaRPr lang="en-US" altLang="fr-FR" sz="2400" b="1" smtClean="0"/>
          </a:p>
          <a:p>
            <a:pPr marL="0" indent="0" algn="ctr" eaLnBrk="1" hangingPunct="1">
              <a:buFont typeface="Wingdings 2" pitchFamily="18" charset="2"/>
              <a:buNone/>
            </a:pPr>
            <a:endParaRPr lang="en-US" altLang="fr-FR" sz="2400" b="1" smtClean="0"/>
          </a:p>
          <a:p>
            <a:pPr marL="0" indent="0" algn="ctr" eaLnBrk="1" hangingPunct="1">
              <a:buFont typeface="Wingdings 2" pitchFamily="18" charset="2"/>
              <a:buNone/>
            </a:pPr>
            <a:endParaRPr lang="en-US" altLang="fr-FR" sz="2400" b="1" smtClean="0"/>
          </a:p>
          <a:p>
            <a:pPr marL="0" indent="0" algn="ctr" eaLnBrk="1" hangingPunct="1">
              <a:buFont typeface="Wingdings 2" pitchFamily="18" charset="2"/>
              <a:buNone/>
            </a:pPr>
            <a:r>
              <a:rPr lang="en-US" altLang="fr-FR" sz="2400" b="1" smtClean="0"/>
              <a:t>We are all affected!</a:t>
            </a:r>
            <a:endParaRPr lang="fr-BE" altLang="fr-FR" sz="2400" b="1" smtClean="0"/>
          </a:p>
        </p:txBody>
      </p:sp>
      <p:sp>
        <p:nvSpPr>
          <p:cNvPr id="4" name="Down Arrow 3"/>
          <p:cNvSpPr/>
          <p:nvPr/>
        </p:nvSpPr>
        <p:spPr>
          <a:xfrm>
            <a:off x="4267200" y="2590800"/>
            <a:ext cx="609600" cy="762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5" name="Down Arrow 4"/>
          <p:cNvSpPr/>
          <p:nvPr/>
        </p:nvSpPr>
        <p:spPr>
          <a:xfrm>
            <a:off x="4267200" y="4800600"/>
            <a:ext cx="609600" cy="762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152400" y="381000"/>
            <a:ext cx="8153400" cy="609600"/>
          </a:xfrm>
        </p:spPr>
        <p:txBody>
          <a:bodyPr/>
          <a:lstStyle/>
          <a:p>
            <a:pPr eaLnBrk="1" hangingPunct="1"/>
            <a:r>
              <a:rPr lang="fr-BE" altLang="fr-FR" sz="2400" smtClean="0">
                <a:solidFill>
                  <a:schemeClr val="tx1"/>
                </a:solidFill>
              </a:rPr>
              <a:t>The ASINP project:  history and context</a:t>
            </a:r>
          </a:p>
        </p:txBody>
      </p:sp>
      <p:sp>
        <p:nvSpPr>
          <p:cNvPr id="22531" name="Espace réservé du contenu 3"/>
          <p:cNvSpPr>
            <a:spLocks noGrp="1"/>
          </p:cNvSpPr>
          <p:nvPr>
            <p:ph sz="quarter" idx="1"/>
          </p:nvPr>
        </p:nvSpPr>
        <p:spPr>
          <a:xfrm>
            <a:off x="301625" y="1828800"/>
            <a:ext cx="8504238" cy="4270375"/>
          </a:xfrm>
        </p:spPr>
        <p:txBody>
          <a:bodyPr/>
          <a:lstStyle/>
          <a:p>
            <a:pPr marL="0" indent="0" eaLnBrk="1" hangingPunct="1">
              <a:lnSpc>
                <a:spcPct val="90000"/>
              </a:lnSpc>
              <a:buFont typeface="Wingdings 2" pitchFamily="18" charset="2"/>
              <a:buNone/>
            </a:pPr>
            <a:r>
              <a:rPr lang="fr-BE" altLang="fr-FR" sz="1800" smtClean="0"/>
              <a:t>Initiatives by Belgium during its European Presidency in the field of identity-related crime prevention:</a:t>
            </a:r>
          </a:p>
          <a:p>
            <a:pPr marL="0" indent="0" eaLnBrk="1" hangingPunct="1">
              <a:lnSpc>
                <a:spcPct val="90000"/>
              </a:lnSpc>
              <a:buFont typeface="Wingdings 2" pitchFamily="18" charset="2"/>
              <a:buNone/>
            </a:pPr>
            <a:endParaRPr lang="fr-BE" altLang="fr-FR" sz="1800" smtClean="0"/>
          </a:p>
          <a:p>
            <a:pPr marL="0" indent="0" eaLnBrk="1" hangingPunct="1">
              <a:lnSpc>
                <a:spcPct val="90000"/>
              </a:lnSpc>
              <a:buFont typeface="Wingdings" pitchFamily="2" charset="2"/>
              <a:buChar char="Ø"/>
            </a:pPr>
            <a:r>
              <a:rPr lang="fr-BE" altLang="fr-FR" sz="1800" b="1" i="1" smtClean="0"/>
              <a:t> Pilot ASINP</a:t>
            </a:r>
            <a:r>
              <a:rPr lang="fr-BE" altLang="fr-FR" sz="1800" smtClean="0"/>
              <a:t> project → 8 EU countries : conceptual and contextual study of the system for managing identity in these 8 countries, with analysis of strong and weak points (SWOT).</a:t>
            </a:r>
          </a:p>
          <a:p>
            <a:pPr marL="0" indent="0" eaLnBrk="1" hangingPunct="1">
              <a:lnSpc>
                <a:spcPct val="90000"/>
              </a:lnSpc>
              <a:buFont typeface="Wingdings" pitchFamily="2" charset="2"/>
              <a:buChar char="Ø"/>
            </a:pPr>
            <a:endParaRPr lang="fr-BE" altLang="fr-FR" sz="1800" smtClean="0"/>
          </a:p>
          <a:p>
            <a:pPr marL="0" indent="0" eaLnBrk="1" hangingPunct="1">
              <a:lnSpc>
                <a:spcPct val="90000"/>
              </a:lnSpc>
              <a:buFont typeface="Wingdings" pitchFamily="2" charset="2"/>
              <a:buChar char="Ø"/>
            </a:pPr>
            <a:r>
              <a:rPr lang="fr-BE" altLang="fr-FR" sz="1800" b="1" i="1" smtClean="0"/>
              <a:t> Idea : extend to other EU countries</a:t>
            </a:r>
            <a:r>
              <a:rPr lang="fr-BE" altLang="fr-FR" sz="1800" smtClean="0"/>
              <a:t>, within the framework of the Targeted call for proposals process (Financial and economic crime 2010 → programme of grants that mentioned 11 eligible initiatives including: identity theft, preventing and combating identity theft and identity fraud and promoting identity management, facilitating investigations and proceeding within the framework of identity related crime.</a:t>
            </a:r>
          </a:p>
          <a:p>
            <a:pPr marL="0" indent="0" eaLnBrk="1" hangingPunct="1">
              <a:lnSpc>
                <a:spcPct val="90000"/>
              </a:lnSpc>
              <a:buFont typeface="Wingdings 2" pitchFamily="18" charset="2"/>
              <a:buNone/>
            </a:pPr>
            <a:endParaRPr lang="fr-BE" altLang="fr-FR" sz="1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609600" y="228600"/>
            <a:ext cx="9445625" cy="685800"/>
          </a:xfrm>
        </p:spPr>
        <p:txBody>
          <a:bodyPr/>
          <a:lstStyle/>
          <a:p>
            <a:pPr eaLnBrk="1" hangingPunct="1"/>
            <a:r>
              <a:rPr lang="fr-BE" altLang="fr-FR" sz="2400" smtClean="0">
                <a:solidFill>
                  <a:schemeClr val="tx1"/>
                </a:solidFill>
              </a:rPr>
              <a:t>The ASINP project:  history and context (cont.)</a:t>
            </a:r>
          </a:p>
        </p:txBody>
      </p:sp>
      <p:sp>
        <p:nvSpPr>
          <p:cNvPr id="23555" name="Espace réservé du contenu 3"/>
          <p:cNvSpPr>
            <a:spLocks noGrp="1"/>
          </p:cNvSpPr>
          <p:nvPr>
            <p:ph sz="quarter" idx="1"/>
          </p:nvPr>
        </p:nvSpPr>
        <p:spPr>
          <a:xfrm>
            <a:off x="301625" y="1527175"/>
            <a:ext cx="8504238" cy="4572000"/>
          </a:xfrm>
        </p:spPr>
        <p:txBody>
          <a:bodyPr/>
          <a:lstStyle/>
          <a:p>
            <a:pPr eaLnBrk="1" hangingPunct="1">
              <a:buFont typeface="Wingdings" pitchFamily="2" charset="2"/>
              <a:buChar char="Ø"/>
            </a:pPr>
            <a:endParaRPr lang="fr-BE" altLang="fr-FR" sz="1800" smtClean="0"/>
          </a:p>
          <a:p>
            <a:pPr eaLnBrk="1" hangingPunct="1">
              <a:buFont typeface="Wingdings" pitchFamily="2" charset="2"/>
              <a:buChar char="Ø"/>
            </a:pPr>
            <a:endParaRPr lang="fr-BE" altLang="fr-FR" sz="1800" smtClean="0"/>
          </a:p>
          <a:p>
            <a:pPr eaLnBrk="1" hangingPunct="1">
              <a:buFont typeface="Wingdings" pitchFamily="2" charset="2"/>
              <a:buChar char="Ø"/>
            </a:pPr>
            <a:r>
              <a:rPr lang="fr-BE" altLang="fr-FR" sz="1800" b="1" i="1" smtClean="0"/>
              <a:t>Conference on identity fraud at the European Parliament on 27 - 28 May 2010</a:t>
            </a:r>
            <a:r>
              <a:rPr lang="fr-BE" altLang="fr-FR" sz="1800" smtClean="0"/>
              <a:t> (Speakers → presentations on identity fraud, especially in the world of finance and cyberspace.</a:t>
            </a:r>
          </a:p>
          <a:p>
            <a:pPr eaLnBrk="1" hangingPunct="1">
              <a:buFont typeface="Wingdings" pitchFamily="2" charset="2"/>
              <a:buChar char="Ø"/>
            </a:pPr>
            <a:endParaRPr lang="fr-BE" altLang="fr-FR" sz="1800" smtClean="0"/>
          </a:p>
          <a:p>
            <a:pPr eaLnBrk="1" hangingPunct="1">
              <a:buFont typeface="Wingdings" pitchFamily="2" charset="2"/>
              <a:buChar char="Ø"/>
            </a:pPr>
            <a:r>
              <a:rPr lang="fr-BE" altLang="fr-FR" sz="1800" b="1" i="1" smtClean="0"/>
              <a:t>Preparation of draft conclusions </a:t>
            </a:r>
            <a:r>
              <a:rPr lang="fr-BE" altLang="fr-FR" sz="1800" smtClean="0"/>
              <a:t>on the prevention of identity-related crime and the fight against this phenomenon and on the management of identity, including the introduction and development of permament and structured cooperation between the member States of the European Union. Adoption by the Council on 2 December 2010.</a:t>
            </a:r>
          </a:p>
          <a:p>
            <a:pPr eaLnBrk="1" hangingPunct="1">
              <a:buFont typeface="Wingdings 2" pitchFamily="18" charset="2"/>
              <a:buNone/>
            </a:pPr>
            <a:endParaRPr lang="fr-BE" altLang="fr-FR" sz="18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4945</TotalTime>
  <Words>1086</Words>
  <Application>Microsoft Office PowerPoint</Application>
  <PresentationFormat>On-screen Show (4:3)</PresentationFormat>
  <Paragraphs>297</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Georgia</vt:lpstr>
      <vt:lpstr>Wingdings 2</vt:lpstr>
      <vt:lpstr>Wingdings</vt:lpstr>
      <vt:lpstr>Calibri</vt:lpstr>
      <vt:lpstr>Times New Roman</vt:lpstr>
      <vt:lpstr>Civil</vt:lpstr>
      <vt:lpstr>Slide 1</vt:lpstr>
      <vt:lpstr>The ASINP Project</vt:lpstr>
      <vt:lpstr>Comparative study of identity management systems  in 17 countries of the European Union :   Context, objectives and method</vt:lpstr>
      <vt:lpstr>Identity</vt:lpstr>
      <vt:lpstr>Identity fraud: modus operandi</vt:lpstr>
      <vt:lpstr>Displacement of fraud</vt:lpstr>
      <vt:lpstr>Fraud - the European dimension</vt:lpstr>
      <vt:lpstr>The ASINP project:  history and context</vt:lpstr>
      <vt:lpstr>The ASINP project:  history and context (cont.)</vt:lpstr>
      <vt:lpstr>The ASINP project:  history and context (cont.) </vt:lpstr>
      <vt:lpstr>Comparative study: process approach</vt:lpstr>
      <vt:lpstr>Generic approach  conceptual and contextual architecture</vt:lpstr>
      <vt:lpstr>II. Method : site survey via an online  questionnaire  </vt:lpstr>
      <vt:lpstr>II. Method : site survey via an online  questionnaire  (Cont.)</vt:lpstr>
      <vt:lpstr>Questionnaire: 4 sections</vt:lpstr>
      <vt:lpstr>Analysis of answers</vt:lpstr>
      <vt:lpstr> Analysis of answers: risk analysis</vt:lpstr>
      <vt:lpstr>Analysis of answers : table of risks aversion </vt:lpstr>
      <vt:lpstr>Analysis of risks:  acceptable risk – unacceptable risk</vt:lpstr>
      <vt:lpstr>III. Structure of questionnaire </vt:lpstr>
      <vt:lpstr>The creation process </vt:lpstr>
      <vt:lpstr>Contextual diagram of creation process </vt:lpstr>
      <vt:lpstr>Creation sub-process: activities,  information and participants</vt:lpstr>
      <vt:lpstr>  The registration process  </vt:lpstr>
      <vt:lpstr>National residents </vt:lpstr>
      <vt:lpstr>Process for registering national residents (cont.)</vt:lpstr>
      <vt:lpstr>Conceptual diagram of registration process</vt:lpstr>
      <vt:lpstr>Slide 28</vt:lpstr>
      <vt:lpstr>Process for registering non-national residents </vt:lpstr>
      <vt:lpstr>Conceptual diagram of registration process  for non-nationals</vt:lpstr>
      <vt:lpstr>Copying process </vt:lpstr>
      <vt:lpstr>Copying process </vt:lpstr>
      <vt:lpstr>Conceptual diagram of the copying/use process</vt:lpstr>
      <vt:lpstr>Slide 34</vt:lpstr>
    </vt:vector>
  </TitlesOfParts>
  <Company>FOD Binnenlandse Zaken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David Van Kerckhoven</dc:creator>
  <cp:lastModifiedBy>Peter.Grouwels</cp:lastModifiedBy>
  <cp:revision>287</cp:revision>
  <dcterms:created xsi:type="dcterms:W3CDTF">2007-07-02T10:03:53Z</dcterms:created>
  <dcterms:modified xsi:type="dcterms:W3CDTF">2014-01-31T09:44:06Z</dcterms:modified>
</cp:coreProperties>
</file>