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4356" r:id="rId2"/>
  </p:sldMasterIdLst>
  <p:notesMasterIdLst>
    <p:notesMasterId r:id="rId12"/>
  </p:notesMasterIdLst>
  <p:handoutMasterIdLst>
    <p:handoutMasterId r:id="rId13"/>
  </p:handoutMasterIdLst>
  <p:sldIdLst>
    <p:sldId id="256" r:id="rId3"/>
    <p:sldId id="550" r:id="rId4"/>
    <p:sldId id="551" r:id="rId5"/>
    <p:sldId id="552" r:id="rId6"/>
    <p:sldId id="553" r:id="rId7"/>
    <p:sldId id="554" r:id="rId8"/>
    <p:sldId id="555" r:id="rId9"/>
    <p:sldId id="532" r:id="rId10"/>
    <p:sldId id="510" r:id="rId11"/>
  </p:sldIdLst>
  <p:sldSz cx="9144000" cy="6858000" type="screen4x3"/>
  <p:notesSz cx="9926638" cy="6797675"/>
  <p:defaultTextStyle>
    <a:defPPr>
      <a:defRPr lang="nl-NL"/>
    </a:defPPr>
    <a:lvl1pPr algn="l" rtl="0" fontAlgn="base">
      <a:spcBef>
        <a:spcPct val="0"/>
      </a:spcBef>
      <a:spcAft>
        <a:spcPct val="0"/>
      </a:spcAft>
      <a:defRPr sz="2400"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24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24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24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2400" kern="1200">
        <a:solidFill>
          <a:schemeClr val="tx1"/>
        </a:solidFill>
        <a:latin typeface="Arial" pitchFamily="34" charset="0"/>
        <a:ea typeface="+mn-ea"/>
        <a:cs typeface="Arial" pitchFamily="34" charset="0"/>
      </a:defRPr>
    </a:lvl5pPr>
    <a:lvl6pPr marL="2286000" algn="l" defTabSz="914400" rtl="0" eaLnBrk="1" latinLnBrk="0" hangingPunct="1">
      <a:defRPr sz="2400" kern="1200">
        <a:solidFill>
          <a:schemeClr val="tx1"/>
        </a:solidFill>
        <a:latin typeface="Arial" pitchFamily="34" charset="0"/>
        <a:ea typeface="+mn-ea"/>
        <a:cs typeface="Arial" pitchFamily="34" charset="0"/>
      </a:defRPr>
    </a:lvl6pPr>
    <a:lvl7pPr marL="2743200" algn="l" defTabSz="914400" rtl="0" eaLnBrk="1" latinLnBrk="0" hangingPunct="1">
      <a:defRPr sz="2400" kern="1200">
        <a:solidFill>
          <a:schemeClr val="tx1"/>
        </a:solidFill>
        <a:latin typeface="Arial" pitchFamily="34" charset="0"/>
        <a:ea typeface="+mn-ea"/>
        <a:cs typeface="Arial" pitchFamily="34" charset="0"/>
      </a:defRPr>
    </a:lvl7pPr>
    <a:lvl8pPr marL="3200400" algn="l" defTabSz="914400" rtl="0" eaLnBrk="1" latinLnBrk="0" hangingPunct="1">
      <a:defRPr sz="2400" kern="1200">
        <a:solidFill>
          <a:schemeClr val="tx1"/>
        </a:solidFill>
        <a:latin typeface="Arial" pitchFamily="34" charset="0"/>
        <a:ea typeface="+mn-ea"/>
        <a:cs typeface="Arial" pitchFamily="34" charset="0"/>
      </a:defRPr>
    </a:lvl8pPr>
    <a:lvl9pPr marL="3657600" algn="l" defTabSz="914400" rtl="0" eaLnBrk="1" latinLnBrk="0" hangingPunct="1">
      <a:defRPr sz="2400"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645E"/>
    <a:srgbClr val="FF0000"/>
    <a:srgbClr val="003399"/>
    <a:srgbClr val="FF9900"/>
    <a:srgbClr val="FF6D89"/>
    <a:srgbClr val="000066"/>
    <a:srgbClr val="D2D2C6"/>
    <a:srgbClr val="B2A9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533" autoAdjust="0"/>
  </p:normalViewPr>
  <p:slideViewPr>
    <p:cSldViewPr>
      <p:cViewPr>
        <p:scale>
          <a:sx n="96" d="100"/>
          <a:sy n="96" d="100"/>
        </p:scale>
        <p:origin x="-989" y="-58"/>
      </p:cViewPr>
      <p:guideLst>
        <p:guide orient="horz" pos="2160"/>
        <p:guide pos="2880"/>
      </p:guideLst>
    </p:cSldViewPr>
  </p:slideViewPr>
  <p:outlineViewPr>
    <p:cViewPr>
      <p:scale>
        <a:sx n="33" d="100"/>
        <a:sy n="33" d="100"/>
      </p:scale>
      <p:origin x="0" y="17170"/>
    </p:cViewPr>
    <p:sldLst>
      <p:sld r:id="rId1" collapse="1"/>
    </p:sldLst>
  </p:outlineViewPr>
  <p:notesTextViewPr>
    <p:cViewPr>
      <p:scale>
        <a:sx n="100" d="100"/>
        <a:sy n="100" d="100"/>
      </p:scale>
      <p:origin x="0" y="0"/>
    </p:cViewPr>
  </p:notesTextViewPr>
  <p:sorterViewPr>
    <p:cViewPr>
      <p:scale>
        <a:sx n="75" d="100"/>
        <a:sy n="75" d="100"/>
      </p:scale>
      <p:origin x="0" y="2981"/>
    </p:cViewPr>
  </p:sorterViewPr>
  <p:notesViewPr>
    <p:cSldViewPr>
      <p:cViewPr varScale="1">
        <p:scale>
          <a:sx n="112" d="100"/>
          <a:sy n="112" d="100"/>
        </p:scale>
        <p:origin x="-1476" y="-96"/>
      </p:cViewPr>
      <p:guideLst>
        <p:guide orient="horz" pos="2142"/>
        <p:guide pos="31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6"/>
          <p:cNvSpPr>
            <a:spLocks noChangeArrowheads="1"/>
          </p:cNvSpPr>
          <p:nvPr/>
        </p:nvSpPr>
        <p:spPr bwMode="auto">
          <a:xfrm>
            <a:off x="779463" y="6413500"/>
            <a:ext cx="1668462"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909638" eaLnBrk="0" hangingPunct="0">
              <a:defRPr sz="2400">
                <a:solidFill>
                  <a:schemeClr val="tx1"/>
                </a:solidFill>
                <a:latin typeface="Arial" charset="0"/>
                <a:cs typeface="Arial" charset="0"/>
              </a:defRPr>
            </a:lvl1pPr>
            <a:lvl2pPr marL="742950" indent="-285750" defTabSz="909638" eaLnBrk="0" hangingPunct="0">
              <a:defRPr sz="2400">
                <a:solidFill>
                  <a:schemeClr val="tx1"/>
                </a:solidFill>
                <a:latin typeface="Arial" charset="0"/>
                <a:cs typeface="Arial" charset="0"/>
              </a:defRPr>
            </a:lvl2pPr>
            <a:lvl3pPr marL="1143000" indent="-228600" defTabSz="909638" eaLnBrk="0" hangingPunct="0">
              <a:defRPr sz="2400">
                <a:solidFill>
                  <a:schemeClr val="tx1"/>
                </a:solidFill>
                <a:latin typeface="Arial" charset="0"/>
                <a:cs typeface="Arial" charset="0"/>
              </a:defRPr>
            </a:lvl3pPr>
            <a:lvl4pPr marL="1600200" indent="-228600" defTabSz="909638" eaLnBrk="0" hangingPunct="0">
              <a:defRPr sz="2400">
                <a:solidFill>
                  <a:schemeClr val="tx1"/>
                </a:solidFill>
                <a:latin typeface="Arial" charset="0"/>
                <a:cs typeface="Arial" charset="0"/>
              </a:defRPr>
            </a:lvl4pPr>
            <a:lvl5pPr marL="2057400" indent="-228600" defTabSz="909638" eaLnBrk="0" hangingPunct="0">
              <a:defRPr sz="2400">
                <a:solidFill>
                  <a:schemeClr val="tx1"/>
                </a:solidFill>
                <a:latin typeface="Arial" charset="0"/>
                <a:cs typeface="Arial" charset="0"/>
              </a:defRPr>
            </a:lvl5pPr>
            <a:lvl6pPr marL="2514600" indent="-228600" defTabSz="909638" eaLnBrk="0" fontAlgn="base" hangingPunct="0">
              <a:spcBef>
                <a:spcPct val="0"/>
              </a:spcBef>
              <a:spcAft>
                <a:spcPct val="0"/>
              </a:spcAft>
              <a:defRPr sz="2400">
                <a:solidFill>
                  <a:schemeClr val="tx1"/>
                </a:solidFill>
                <a:latin typeface="Arial" charset="0"/>
                <a:cs typeface="Arial" charset="0"/>
              </a:defRPr>
            </a:lvl6pPr>
            <a:lvl7pPr marL="2971800" indent="-228600" defTabSz="909638" eaLnBrk="0" fontAlgn="base" hangingPunct="0">
              <a:spcBef>
                <a:spcPct val="0"/>
              </a:spcBef>
              <a:spcAft>
                <a:spcPct val="0"/>
              </a:spcAft>
              <a:defRPr sz="2400">
                <a:solidFill>
                  <a:schemeClr val="tx1"/>
                </a:solidFill>
                <a:latin typeface="Arial" charset="0"/>
                <a:cs typeface="Arial" charset="0"/>
              </a:defRPr>
            </a:lvl7pPr>
            <a:lvl8pPr marL="3429000" indent="-228600" defTabSz="909638" eaLnBrk="0" fontAlgn="base" hangingPunct="0">
              <a:spcBef>
                <a:spcPct val="0"/>
              </a:spcBef>
              <a:spcAft>
                <a:spcPct val="0"/>
              </a:spcAft>
              <a:defRPr sz="2400">
                <a:solidFill>
                  <a:schemeClr val="tx1"/>
                </a:solidFill>
                <a:latin typeface="Arial" charset="0"/>
                <a:cs typeface="Arial" charset="0"/>
              </a:defRPr>
            </a:lvl8pPr>
            <a:lvl9pPr marL="3886200" indent="-228600" defTabSz="909638" eaLnBrk="0" fontAlgn="base" hangingPunct="0">
              <a:spcBef>
                <a:spcPct val="0"/>
              </a:spcBef>
              <a:spcAft>
                <a:spcPct val="0"/>
              </a:spcAft>
              <a:defRPr sz="2400">
                <a:solidFill>
                  <a:schemeClr val="tx1"/>
                </a:solidFill>
                <a:latin typeface="Arial" charset="0"/>
                <a:cs typeface="Arial" charset="0"/>
              </a:defRPr>
            </a:lvl9pPr>
          </a:lstStyle>
          <a:p>
            <a:pPr eaLnBrk="1" hangingPunct="1">
              <a:defRPr/>
            </a:pPr>
            <a:r>
              <a:rPr lang="nl-NL" altLang="fr-FR" sz="1000"/>
              <a:t>20 septembre 2010</a:t>
            </a:r>
          </a:p>
        </p:txBody>
      </p:sp>
      <p:sp>
        <p:nvSpPr>
          <p:cNvPr id="4103" name="Rectangle 7"/>
          <p:cNvSpPr>
            <a:spLocks noGrp="1" noChangeArrowheads="1"/>
          </p:cNvSpPr>
          <p:nvPr>
            <p:ph type="ftr" sz="quarter" idx="2"/>
          </p:nvPr>
        </p:nvSpPr>
        <p:spPr bwMode="auto">
          <a:xfrm>
            <a:off x="2732088" y="6430963"/>
            <a:ext cx="5073650" cy="1714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ctr" defTabSz="922191">
              <a:defRPr sz="1000">
                <a:latin typeface="Arial" charset="0"/>
                <a:cs typeface="+mn-cs"/>
              </a:defRPr>
            </a:lvl1pPr>
          </a:lstStyle>
          <a:p>
            <a:pPr>
              <a:defRPr/>
            </a:pPr>
            <a:endParaRPr lang="nl-NL"/>
          </a:p>
        </p:txBody>
      </p:sp>
      <p:sp>
        <p:nvSpPr>
          <p:cNvPr id="4104" name="Rectangle 8"/>
          <p:cNvSpPr>
            <a:spLocks noGrp="1" noChangeArrowheads="1"/>
          </p:cNvSpPr>
          <p:nvPr>
            <p:ph type="sldNum" sz="quarter" idx="3"/>
          </p:nvPr>
        </p:nvSpPr>
        <p:spPr bwMode="auto">
          <a:xfrm>
            <a:off x="7535863" y="6413500"/>
            <a:ext cx="1674812" cy="169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defTabSz="922191">
              <a:defRPr sz="1000">
                <a:latin typeface="Arial" charset="0"/>
                <a:cs typeface="+mn-cs"/>
              </a:defRPr>
            </a:lvl1pPr>
          </a:lstStyle>
          <a:p>
            <a:pPr>
              <a:defRPr/>
            </a:pPr>
            <a:fld id="{134F6F20-95A8-45DE-824A-F7B9FCA521BB}" type="slidenum">
              <a:rPr lang="nl-NL"/>
              <a:pPr>
                <a:defRPr/>
              </a:pPr>
              <a:t>‹N°›</a:t>
            </a:fld>
            <a:endParaRPr lang="nl-NL"/>
          </a:p>
        </p:txBody>
      </p:sp>
      <p:sp>
        <p:nvSpPr>
          <p:cNvPr id="17413" name="Line 9"/>
          <p:cNvSpPr>
            <a:spLocks noChangeShapeType="1"/>
          </p:cNvSpPr>
          <p:nvPr/>
        </p:nvSpPr>
        <p:spPr bwMode="auto">
          <a:xfrm>
            <a:off x="790575" y="6376988"/>
            <a:ext cx="84264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fr-BE"/>
          </a:p>
        </p:txBody>
      </p:sp>
    </p:spTree>
    <p:extLst>
      <p:ext uri="{BB962C8B-B14F-4D97-AF65-F5344CB8AC3E}">
        <p14:creationId xmlns:p14="http://schemas.microsoft.com/office/powerpoint/2010/main" val="4014514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1028"/>
          <p:cNvSpPr>
            <a:spLocks noGrp="1" noRot="1" noChangeAspect="1" noChangeArrowheads="1" noTextEdit="1"/>
          </p:cNvSpPr>
          <p:nvPr>
            <p:ph type="sldImg" idx="2"/>
          </p:nvPr>
        </p:nvSpPr>
        <p:spPr bwMode="auto">
          <a:xfrm>
            <a:off x="3275013" y="525463"/>
            <a:ext cx="3359150" cy="25193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1029"/>
          <p:cNvSpPr>
            <a:spLocks noGrp="1" noChangeArrowheads="1"/>
          </p:cNvSpPr>
          <p:nvPr>
            <p:ph type="body" sz="quarter" idx="3"/>
          </p:nvPr>
        </p:nvSpPr>
        <p:spPr bwMode="auto">
          <a:xfrm>
            <a:off x="1350963" y="3254375"/>
            <a:ext cx="7207250" cy="3044825"/>
          </a:xfrm>
          <a:prstGeom prst="rect">
            <a:avLst/>
          </a:prstGeom>
          <a:noFill/>
          <a:ln w="9525">
            <a:noFill/>
            <a:miter lim="800000"/>
            <a:headEnd/>
            <a:tailEnd/>
          </a:ln>
          <a:effectLst/>
        </p:spPr>
        <p:txBody>
          <a:bodyPr vert="horz" wrap="square" lIns="92192" tIns="46096" rIns="92192" bIns="46096" numCol="1" anchor="t" anchorCtr="0" compatLnSpc="1">
            <a:prstTxWarp prst="textNoShape">
              <a:avLst/>
            </a:prstTxWarp>
          </a:bodyPr>
          <a:lstStyle/>
          <a:p>
            <a:pPr lvl="0"/>
            <a:r>
              <a:rPr lang="nl-NL" noProof="0" smtClean="0"/>
              <a:t>Klik om de opmaakprofielen van de modeltekst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p>
        </p:txBody>
      </p:sp>
      <p:sp>
        <p:nvSpPr>
          <p:cNvPr id="21508" name="Rectangle 1032"/>
          <p:cNvSpPr>
            <a:spLocks noChangeArrowheads="1"/>
          </p:cNvSpPr>
          <p:nvPr/>
        </p:nvSpPr>
        <p:spPr bwMode="auto">
          <a:xfrm>
            <a:off x="1336675" y="6497638"/>
            <a:ext cx="167005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909638" eaLnBrk="0" hangingPunct="0">
              <a:defRPr sz="2400">
                <a:solidFill>
                  <a:schemeClr val="tx1"/>
                </a:solidFill>
                <a:latin typeface="Arial" charset="0"/>
                <a:cs typeface="Arial" charset="0"/>
              </a:defRPr>
            </a:lvl1pPr>
            <a:lvl2pPr marL="742950" indent="-285750" defTabSz="909638" eaLnBrk="0" hangingPunct="0">
              <a:defRPr sz="2400">
                <a:solidFill>
                  <a:schemeClr val="tx1"/>
                </a:solidFill>
                <a:latin typeface="Arial" charset="0"/>
                <a:cs typeface="Arial" charset="0"/>
              </a:defRPr>
            </a:lvl2pPr>
            <a:lvl3pPr marL="1143000" indent="-228600" defTabSz="909638" eaLnBrk="0" hangingPunct="0">
              <a:defRPr sz="2400">
                <a:solidFill>
                  <a:schemeClr val="tx1"/>
                </a:solidFill>
                <a:latin typeface="Arial" charset="0"/>
                <a:cs typeface="Arial" charset="0"/>
              </a:defRPr>
            </a:lvl3pPr>
            <a:lvl4pPr marL="1600200" indent="-228600" defTabSz="909638" eaLnBrk="0" hangingPunct="0">
              <a:defRPr sz="2400">
                <a:solidFill>
                  <a:schemeClr val="tx1"/>
                </a:solidFill>
                <a:latin typeface="Arial" charset="0"/>
                <a:cs typeface="Arial" charset="0"/>
              </a:defRPr>
            </a:lvl4pPr>
            <a:lvl5pPr marL="2057400" indent="-228600" defTabSz="909638" eaLnBrk="0" hangingPunct="0">
              <a:defRPr sz="2400">
                <a:solidFill>
                  <a:schemeClr val="tx1"/>
                </a:solidFill>
                <a:latin typeface="Arial" charset="0"/>
                <a:cs typeface="Arial" charset="0"/>
              </a:defRPr>
            </a:lvl5pPr>
            <a:lvl6pPr marL="2514600" indent="-228600" defTabSz="909638" eaLnBrk="0" fontAlgn="base" hangingPunct="0">
              <a:spcBef>
                <a:spcPct val="0"/>
              </a:spcBef>
              <a:spcAft>
                <a:spcPct val="0"/>
              </a:spcAft>
              <a:defRPr sz="2400">
                <a:solidFill>
                  <a:schemeClr val="tx1"/>
                </a:solidFill>
                <a:latin typeface="Arial" charset="0"/>
                <a:cs typeface="Arial" charset="0"/>
              </a:defRPr>
            </a:lvl6pPr>
            <a:lvl7pPr marL="2971800" indent="-228600" defTabSz="909638" eaLnBrk="0" fontAlgn="base" hangingPunct="0">
              <a:spcBef>
                <a:spcPct val="0"/>
              </a:spcBef>
              <a:spcAft>
                <a:spcPct val="0"/>
              </a:spcAft>
              <a:defRPr sz="2400">
                <a:solidFill>
                  <a:schemeClr val="tx1"/>
                </a:solidFill>
                <a:latin typeface="Arial" charset="0"/>
                <a:cs typeface="Arial" charset="0"/>
              </a:defRPr>
            </a:lvl7pPr>
            <a:lvl8pPr marL="3429000" indent="-228600" defTabSz="909638" eaLnBrk="0" fontAlgn="base" hangingPunct="0">
              <a:spcBef>
                <a:spcPct val="0"/>
              </a:spcBef>
              <a:spcAft>
                <a:spcPct val="0"/>
              </a:spcAft>
              <a:defRPr sz="2400">
                <a:solidFill>
                  <a:schemeClr val="tx1"/>
                </a:solidFill>
                <a:latin typeface="Arial" charset="0"/>
                <a:cs typeface="Arial" charset="0"/>
              </a:defRPr>
            </a:lvl8pPr>
            <a:lvl9pPr marL="3886200" indent="-228600" defTabSz="909638" eaLnBrk="0" fontAlgn="base" hangingPunct="0">
              <a:spcBef>
                <a:spcPct val="0"/>
              </a:spcBef>
              <a:spcAft>
                <a:spcPct val="0"/>
              </a:spcAft>
              <a:defRPr sz="2400">
                <a:solidFill>
                  <a:schemeClr val="tx1"/>
                </a:solidFill>
                <a:latin typeface="Arial" charset="0"/>
                <a:cs typeface="Arial" charset="0"/>
              </a:defRPr>
            </a:lvl9pPr>
          </a:lstStyle>
          <a:p>
            <a:pPr eaLnBrk="1" hangingPunct="1">
              <a:defRPr/>
            </a:pPr>
            <a:r>
              <a:rPr lang="nl-NL" altLang="fr-FR" sz="1000" smtClean="0"/>
              <a:t>26 september 2007</a:t>
            </a:r>
          </a:p>
        </p:txBody>
      </p:sp>
      <p:sp>
        <p:nvSpPr>
          <p:cNvPr id="21509" name="Rectangle 1033"/>
          <p:cNvSpPr>
            <a:spLocks noChangeArrowheads="1"/>
          </p:cNvSpPr>
          <p:nvPr/>
        </p:nvSpPr>
        <p:spPr bwMode="auto">
          <a:xfrm>
            <a:off x="2455863" y="6497638"/>
            <a:ext cx="507365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909638" eaLnBrk="0" hangingPunct="0">
              <a:defRPr sz="2400">
                <a:solidFill>
                  <a:schemeClr val="tx1"/>
                </a:solidFill>
                <a:latin typeface="Arial" charset="0"/>
                <a:cs typeface="Arial" charset="0"/>
              </a:defRPr>
            </a:lvl1pPr>
            <a:lvl2pPr marL="742950" indent="-285750" defTabSz="909638" eaLnBrk="0" hangingPunct="0">
              <a:defRPr sz="2400">
                <a:solidFill>
                  <a:schemeClr val="tx1"/>
                </a:solidFill>
                <a:latin typeface="Arial" charset="0"/>
                <a:cs typeface="Arial" charset="0"/>
              </a:defRPr>
            </a:lvl2pPr>
            <a:lvl3pPr marL="1143000" indent="-228600" defTabSz="909638" eaLnBrk="0" hangingPunct="0">
              <a:defRPr sz="2400">
                <a:solidFill>
                  <a:schemeClr val="tx1"/>
                </a:solidFill>
                <a:latin typeface="Arial" charset="0"/>
                <a:cs typeface="Arial" charset="0"/>
              </a:defRPr>
            </a:lvl3pPr>
            <a:lvl4pPr marL="1600200" indent="-228600" defTabSz="909638" eaLnBrk="0" hangingPunct="0">
              <a:defRPr sz="2400">
                <a:solidFill>
                  <a:schemeClr val="tx1"/>
                </a:solidFill>
                <a:latin typeface="Arial" charset="0"/>
                <a:cs typeface="Arial" charset="0"/>
              </a:defRPr>
            </a:lvl4pPr>
            <a:lvl5pPr marL="2057400" indent="-228600" defTabSz="909638" eaLnBrk="0" hangingPunct="0">
              <a:defRPr sz="2400">
                <a:solidFill>
                  <a:schemeClr val="tx1"/>
                </a:solidFill>
                <a:latin typeface="Arial" charset="0"/>
                <a:cs typeface="Arial" charset="0"/>
              </a:defRPr>
            </a:lvl5pPr>
            <a:lvl6pPr marL="2514600" indent="-228600" defTabSz="909638" eaLnBrk="0" fontAlgn="base" hangingPunct="0">
              <a:spcBef>
                <a:spcPct val="0"/>
              </a:spcBef>
              <a:spcAft>
                <a:spcPct val="0"/>
              </a:spcAft>
              <a:defRPr sz="2400">
                <a:solidFill>
                  <a:schemeClr val="tx1"/>
                </a:solidFill>
                <a:latin typeface="Arial" charset="0"/>
                <a:cs typeface="Arial" charset="0"/>
              </a:defRPr>
            </a:lvl6pPr>
            <a:lvl7pPr marL="2971800" indent="-228600" defTabSz="909638" eaLnBrk="0" fontAlgn="base" hangingPunct="0">
              <a:spcBef>
                <a:spcPct val="0"/>
              </a:spcBef>
              <a:spcAft>
                <a:spcPct val="0"/>
              </a:spcAft>
              <a:defRPr sz="2400">
                <a:solidFill>
                  <a:schemeClr val="tx1"/>
                </a:solidFill>
                <a:latin typeface="Arial" charset="0"/>
                <a:cs typeface="Arial" charset="0"/>
              </a:defRPr>
            </a:lvl7pPr>
            <a:lvl8pPr marL="3429000" indent="-228600" defTabSz="909638" eaLnBrk="0" fontAlgn="base" hangingPunct="0">
              <a:spcBef>
                <a:spcPct val="0"/>
              </a:spcBef>
              <a:spcAft>
                <a:spcPct val="0"/>
              </a:spcAft>
              <a:defRPr sz="2400">
                <a:solidFill>
                  <a:schemeClr val="tx1"/>
                </a:solidFill>
                <a:latin typeface="Arial" charset="0"/>
                <a:cs typeface="Arial" charset="0"/>
              </a:defRPr>
            </a:lvl8pPr>
            <a:lvl9pPr marL="3886200" indent="-228600" defTabSz="909638" eaLnBrk="0" fontAlgn="base" hangingPunct="0">
              <a:spcBef>
                <a:spcPct val="0"/>
              </a:spcBef>
              <a:spcAft>
                <a:spcPct val="0"/>
              </a:spcAft>
              <a:defRPr sz="2400">
                <a:solidFill>
                  <a:schemeClr val="tx1"/>
                </a:solidFill>
                <a:latin typeface="Arial" charset="0"/>
                <a:cs typeface="Arial" charset="0"/>
              </a:defRPr>
            </a:lvl9pPr>
          </a:lstStyle>
          <a:p>
            <a:pPr algn="ctr" eaLnBrk="1" hangingPunct="1">
              <a:defRPr/>
            </a:pPr>
            <a:r>
              <a:rPr lang="nl-NL" altLang="fr-FR" sz="1000" smtClean="0"/>
              <a:t>Uiteenzetting voor politiezone Vlaamse Ardennen</a:t>
            </a:r>
          </a:p>
        </p:txBody>
      </p:sp>
      <p:sp>
        <p:nvSpPr>
          <p:cNvPr id="21510" name="Rectangle 1034"/>
          <p:cNvSpPr>
            <a:spLocks noChangeArrowheads="1"/>
          </p:cNvSpPr>
          <p:nvPr/>
        </p:nvSpPr>
        <p:spPr bwMode="auto">
          <a:xfrm>
            <a:off x="6994525" y="6497638"/>
            <a:ext cx="1671638"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909638" eaLnBrk="0" hangingPunct="0">
              <a:defRPr sz="2400">
                <a:solidFill>
                  <a:schemeClr val="tx1"/>
                </a:solidFill>
                <a:latin typeface="Arial" charset="0"/>
                <a:cs typeface="Arial" charset="0"/>
              </a:defRPr>
            </a:lvl1pPr>
            <a:lvl2pPr marL="742950" indent="-285750" defTabSz="909638" eaLnBrk="0" hangingPunct="0">
              <a:defRPr sz="2400">
                <a:solidFill>
                  <a:schemeClr val="tx1"/>
                </a:solidFill>
                <a:latin typeface="Arial" charset="0"/>
                <a:cs typeface="Arial" charset="0"/>
              </a:defRPr>
            </a:lvl2pPr>
            <a:lvl3pPr marL="1143000" indent="-228600" defTabSz="909638" eaLnBrk="0" hangingPunct="0">
              <a:defRPr sz="2400">
                <a:solidFill>
                  <a:schemeClr val="tx1"/>
                </a:solidFill>
                <a:latin typeface="Arial" charset="0"/>
                <a:cs typeface="Arial" charset="0"/>
              </a:defRPr>
            </a:lvl3pPr>
            <a:lvl4pPr marL="1600200" indent="-228600" defTabSz="909638" eaLnBrk="0" hangingPunct="0">
              <a:defRPr sz="2400">
                <a:solidFill>
                  <a:schemeClr val="tx1"/>
                </a:solidFill>
                <a:latin typeface="Arial" charset="0"/>
                <a:cs typeface="Arial" charset="0"/>
              </a:defRPr>
            </a:lvl4pPr>
            <a:lvl5pPr marL="2057400" indent="-228600" defTabSz="909638" eaLnBrk="0" hangingPunct="0">
              <a:defRPr sz="2400">
                <a:solidFill>
                  <a:schemeClr val="tx1"/>
                </a:solidFill>
                <a:latin typeface="Arial" charset="0"/>
                <a:cs typeface="Arial" charset="0"/>
              </a:defRPr>
            </a:lvl5pPr>
            <a:lvl6pPr marL="2514600" indent="-228600" defTabSz="909638" eaLnBrk="0" fontAlgn="base" hangingPunct="0">
              <a:spcBef>
                <a:spcPct val="0"/>
              </a:spcBef>
              <a:spcAft>
                <a:spcPct val="0"/>
              </a:spcAft>
              <a:defRPr sz="2400">
                <a:solidFill>
                  <a:schemeClr val="tx1"/>
                </a:solidFill>
                <a:latin typeface="Arial" charset="0"/>
                <a:cs typeface="Arial" charset="0"/>
              </a:defRPr>
            </a:lvl6pPr>
            <a:lvl7pPr marL="2971800" indent="-228600" defTabSz="909638" eaLnBrk="0" fontAlgn="base" hangingPunct="0">
              <a:spcBef>
                <a:spcPct val="0"/>
              </a:spcBef>
              <a:spcAft>
                <a:spcPct val="0"/>
              </a:spcAft>
              <a:defRPr sz="2400">
                <a:solidFill>
                  <a:schemeClr val="tx1"/>
                </a:solidFill>
                <a:latin typeface="Arial" charset="0"/>
                <a:cs typeface="Arial" charset="0"/>
              </a:defRPr>
            </a:lvl7pPr>
            <a:lvl8pPr marL="3429000" indent="-228600" defTabSz="909638" eaLnBrk="0" fontAlgn="base" hangingPunct="0">
              <a:spcBef>
                <a:spcPct val="0"/>
              </a:spcBef>
              <a:spcAft>
                <a:spcPct val="0"/>
              </a:spcAft>
              <a:defRPr sz="2400">
                <a:solidFill>
                  <a:schemeClr val="tx1"/>
                </a:solidFill>
                <a:latin typeface="Arial" charset="0"/>
                <a:cs typeface="Arial" charset="0"/>
              </a:defRPr>
            </a:lvl8pPr>
            <a:lvl9pPr marL="3886200" indent="-228600" defTabSz="909638" eaLnBrk="0" fontAlgn="base" hangingPunct="0">
              <a:spcBef>
                <a:spcPct val="0"/>
              </a:spcBef>
              <a:spcAft>
                <a:spcPct val="0"/>
              </a:spcAft>
              <a:defRPr sz="2400">
                <a:solidFill>
                  <a:schemeClr val="tx1"/>
                </a:solidFill>
                <a:latin typeface="Arial" charset="0"/>
                <a:cs typeface="Arial" charset="0"/>
              </a:defRPr>
            </a:lvl9pPr>
          </a:lstStyle>
          <a:p>
            <a:pPr algn="r" eaLnBrk="1" hangingPunct="1">
              <a:defRPr/>
            </a:pPr>
            <a:fld id="{128099EA-6B00-47B1-BEE2-C106465EEA27}" type="slidenum">
              <a:rPr lang="nl-NL" altLang="fr-FR" sz="1000" smtClean="0"/>
              <a:pPr algn="r" eaLnBrk="1" hangingPunct="1">
                <a:defRPr/>
              </a:pPr>
              <a:t>‹N°›</a:t>
            </a:fld>
            <a:endParaRPr lang="nl-NL" altLang="fr-FR" sz="1000" smtClean="0"/>
          </a:p>
        </p:txBody>
      </p:sp>
      <p:sp>
        <p:nvSpPr>
          <p:cNvPr id="14343" name="Line 1035"/>
          <p:cNvSpPr>
            <a:spLocks noChangeShapeType="1"/>
          </p:cNvSpPr>
          <p:nvPr/>
        </p:nvSpPr>
        <p:spPr bwMode="auto">
          <a:xfrm>
            <a:off x="1331913" y="6459538"/>
            <a:ext cx="73421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fr-BE"/>
          </a:p>
        </p:txBody>
      </p:sp>
    </p:spTree>
    <p:extLst>
      <p:ext uri="{BB962C8B-B14F-4D97-AF65-F5344CB8AC3E}">
        <p14:creationId xmlns:p14="http://schemas.microsoft.com/office/powerpoint/2010/main" val="41443332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fr-FR"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noTextEdit="1"/>
          </p:cNvSpPr>
          <p:nvPr>
            <p:ph type="sldImg"/>
          </p:nvPr>
        </p:nvSpPr>
        <p:spPr>
          <a:ln/>
        </p:spPr>
      </p:sp>
      <p:sp>
        <p:nvSpPr>
          <p:cNvPr id="163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fr-FR"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solidFill>
          <a:srgbClr val="D2D2C6"/>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793750" y="2260600"/>
            <a:ext cx="1800225" cy="4318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eaLnBrk="1" hangingPunct="1">
              <a:defRPr/>
            </a:pPr>
            <a:endParaRPr lang="nl-BE" altLang="fr-FR" smtClean="0"/>
          </a:p>
        </p:txBody>
      </p:sp>
      <p:sp>
        <p:nvSpPr>
          <p:cNvPr id="5" name="Rectangle 4"/>
          <p:cNvSpPr>
            <a:spLocks noChangeArrowheads="1"/>
          </p:cNvSpPr>
          <p:nvPr userDrawn="1"/>
        </p:nvSpPr>
        <p:spPr bwMode="auto">
          <a:xfrm>
            <a:off x="0" y="0"/>
            <a:ext cx="9140825" cy="14620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eaLnBrk="1" hangingPunct="1">
              <a:defRPr/>
            </a:pPr>
            <a:endParaRPr lang="nl-BE" altLang="fr-FR" smtClean="0"/>
          </a:p>
        </p:txBody>
      </p:sp>
      <p:pic>
        <p:nvPicPr>
          <p:cNvPr id="6" name="Picture 12" descr="logo-be"/>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86725" y="6299200"/>
            <a:ext cx="2921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3" descr="103 ibz-FRNL_POS_RGB"/>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92188" y="420688"/>
            <a:ext cx="2378075"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20"/>
          <p:cNvGrpSpPr>
            <a:grpSpLocks/>
          </p:cNvGrpSpPr>
          <p:nvPr userDrawn="1"/>
        </p:nvGrpSpPr>
        <p:grpSpPr bwMode="auto">
          <a:xfrm>
            <a:off x="793750" y="2692400"/>
            <a:ext cx="7626350" cy="3171825"/>
            <a:chOff x="500" y="1696"/>
            <a:chExt cx="4804" cy="1998"/>
          </a:xfrm>
        </p:grpSpPr>
        <p:sp>
          <p:nvSpPr>
            <p:cNvPr id="9" name="Rectangle 14"/>
            <p:cNvSpPr>
              <a:spLocks noChangeArrowheads="1"/>
            </p:cNvSpPr>
            <p:nvPr userDrawn="1"/>
          </p:nvSpPr>
          <p:spPr bwMode="auto">
            <a:xfrm>
              <a:off x="500" y="1696"/>
              <a:ext cx="4588" cy="216"/>
            </a:xfrm>
            <a:prstGeom prst="rect">
              <a:avLst/>
            </a:prstGeom>
            <a:solidFill>
              <a:schemeClr val="bg1">
                <a:alpha val="70195"/>
              </a:schemeClr>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anchor="ct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eaLnBrk="1" hangingPunct="1">
                <a:defRPr/>
              </a:pPr>
              <a:endParaRPr lang="nl-BE" altLang="fr-FR" smtClean="0"/>
            </a:p>
          </p:txBody>
        </p:sp>
        <p:sp>
          <p:nvSpPr>
            <p:cNvPr id="10" name="Rectangle 15"/>
            <p:cNvSpPr>
              <a:spLocks noChangeArrowheads="1"/>
            </p:cNvSpPr>
            <p:nvPr userDrawn="1"/>
          </p:nvSpPr>
          <p:spPr bwMode="auto">
            <a:xfrm>
              <a:off x="5088" y="1696"/>
              <a:ext cx="216" cy="1782"/>
            </a:xfrm>
            <a:prstGeom prst="rect">
              <a:avLst/>
            </a:prstGeom>
            <a:solidFill>
              <a:schemeClr val="bg1">
                <a:alpha val="70195"/>
              </a:schemeClr>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anchor="ct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eaLnBrk="1" hangingPunct="1">
                <a:defRPr/>
              </a:pPr>
              <a:endParaRPr lang="nl-BE" altLang="fr-FR" smtClean="0"/>
            </a:p>
          </p:txBody>
        </p:sp>
        <p:sp>
          <p:nvSpPr>
            <p:cNvPr id="11" name="Rectangle 18"/>
            <p:cNvSpPr>
              <a:spLocks noChangeArrowheads="1"/>
            </p:cNvSpPr>
            <p:nvPr userDrawn="1"/>
          </p:nvSpPr>
          <p:spPr bwMode="auto">
            <a:xfrm>
              <a:off x="716" y="3478"/>
              <a:ext cx="4588" cy="216"/>
            </a:xfrm>
            <a:prstGeom prst="rect">
              <a:avLst/>
            </a:prstGeom>
            <a:solidFill>
              <a:schemeClr val="bg1">
                <a:alpha val="70195"/>
              </a:schemeClr>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anchor="ct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eaLnBrk="1" hangingPunct="1">
                <a:defRPr/>
              </a:pPr>
              <a:endParaRPr lang="nl-BE" altLang="fr-FR" smtClean="0"/>
            </a:p>
          </p:txBody>
        </p:sp>
        <p:sp>
          <p:nvSpPr>
            <p:cNvPr id="12" name="Rectangle 19"/>
            <p:cNvSpPr>
              <a:spLocks noChangeArrowheads="1"/>
            </p:cNvSpPr>
            <p:nvPr userDrawn="1"/>
          </p:nvSpPr>
          <p:spPr bwMode="auto">
            <a:xfrm>
              <a:off x="500" y="1912"/>
              <a:ext cx="216" cy="1782"/>
            </a:xfrm>
            <a:prstGeom prst="rect">
              <a:avLst/>
            </a:prstGeom>
            <a:solidFill>
              <a:schemeClr val="bg1">
                <a:alpha val="70195"/>
              </a:schemeClr>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anchor="ct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eaLnBrk="1" hangingPunct="1">
                <a:defRPr/>
              </a:pPr>
              <a:endParaRPr lang="nl-BE" altLang="fr-FR" smtClean="0"/>
            </a:p>
          </p:txBody>
        </p:sp>
      </p:grpSp>
      <p:sp>
        <p:nvSpPr>
          <p:cNvPr id="6147" name="Rectangle 3"/>
          <p:cNvSpPr>
            <a:spLocks noGrp="1" noChangeArrowheads="1"/>
          </p:cNvSpPr>
          <p:nvPr>
            <p:ph type="ctrTitle"/>
          </p:nvPr>
        </p:nvSpPr>
        <p:spPr>
          <a:xfrm>
            <a:off x="1738313" y="3702050"/>
            <a:ext cx="5727700" cy="990600"/>
          </a:xfrm>
        </p:spPr>
        <p:txBody>
          <a:bodyPr anchor="b"/>
          <a:lstStyle>
            <a:lvl1pPr marL="0" indent="0" algn="r">
              <a:lnSpc>
                <a:spcPts val="3500"/>
              </a:lnSpc>
              <a:buFontTx/>
              <a:buNone/>
              <a:defRPr sz="3100"/>
            </a:lvl1pPr>
          </a:lstStyle>
          <a:p>
            <a:r>
              <a:rPr lang="nl-NL"/>
              <a:t>Klik om het opmaakprofiel van de modeltitel te bewerken</a:t>
            </a:r>
          </a:p>
        </p:txBody>
      </p:sp>
      <p:sp>
        <p:nvSpPr>
          <p:cNvPr id="6148" name="Rectangle 4"/>
          <p:cNvSpPr>
            <a:spLocks noGrp="1" noChangeArrowheads="1"/>
          </p:cNvSpPr>
          <p:nvPr>
            <p:ph type="subTitle" idx="1"/>
          </p:nvPr>
        </p:nvSpPr>
        <p:spPr>
          <a:xfrm>
            <a:off x="1736725" y="4718050"/>
            <a:ext cx="5729288" cy="728663"/>
          </a:xfrm>
          <a:noFill/>
        </p:spPr>
        <p:txBody>
          <a:bodyPr/>
          <a:lstStyle>
            <a:lvl1pPr marL="0" indent="0" algn="r">
              <a:lnSpc>
                <a:spcPts val="2600"/>
              </a:lnSpc>
              <a:spcBef>
                <a:spcPct val="0"/>
              </a:spcBef>
              <a:buFontTx/>
              <a:buNone/>
              <a:defRPr sz="2200" b="0">
                <a:solidFill>
                  <a:schemeClr val="tx2"/>
                </a:solidFill>
                <a:latin typeface="Arial Narrow" pitchFamily="34" charset="0"/>
              </a:defRPr>
            </a:lvl1pPr>
          </a:lstStyle>
          <a:p>
            <a:r>
              <a:rPr lang="nl-NL"/>
              <a:t>Klik om het opmaakprofiel van de modelondertitel te bewerken</a:t>
            </a:r>
          </a:p>
        </p:txBody>
      </p:sp>
      <p:sp>
        <p:nvSpPr>
          <p:cNvPr id="13" name="Rectangle 5"/>
          <p:cNvSpPr>
            <a:spLocks noGrp="1" noChangeArrowheads="1"/>
          </p:cNvSpPr>
          <p:nvPr>
            <p:ph type="dt" sz="half" idx="10"/>
          </p:nvPr>
        </p:nvSpPr>
        <p:spPr>
          <a:xfrm>
            <a:off x="790575" y="2371725"/>
            <a:ext cx="1800225" cy="276225"/>
          </a:xfrm>
        </p:spPr>
        <p:txBody>
          <a:bodyPr/>
          <a:lstStyle>
            <a:lvl1pPr algn="ctr">
              <a:defRPr sz="1400">
                <a:solidFill>
                  <a:schemeClr val="bg1"/>
                </a:solidFill>
              </a:defRPr>
            </a:lvl1pPr>
          </a:lstStyle>
          <a:p>
            <a:pPr>
              <a:defRPr/>
            </a:pPr>
            <a:r>
              <a:rPr lang="fr-FR"/>
              <a:t>06/11/2013</a:t>
            </a:r>
            <a:endParaRPr lang="nl-NL"/>
          </a:p>
        </p:txBody>
      </p:sp>
    </p:spTree>
    <p:extLst>
      <p:ext uri="{BB962C8B-B14F-4D97-AF65-F5344CB8AC3E}">
        <p14:creationId xmlns:p14="http://schemas.microsoft.com/office/powerpoint/2010/main" val="1287309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Rectangle 4"/>
          <p:cNvSpPr>
            <a:spLocks noGrp="1" noChangeArrowheads="1"/>
          </p:cNvSpPr>
          <p:nvPr>
            <p:ph type="dt" sz="half" idx="10"/>
          </p:nvPr>
        </p:nvSpPr>
        <p:spPr>
          <a:ln/>
        </p:spPr>
        <p:txBody>
          <a:bodyPr/>
          <a:lstStyle>
            <a:lvl1pPr>
              <a:defRPr/>
            </a:lvl1pPr>
          </a:lstStyle>
          <a:p>
            <a:pPr>
              <a:defRPr/>
            </a:pPr>
            <a:r>
              <a:rPr lang="fr-FR"/>
              <a:t>06/11/2013</a:t>
            </a:r>
            <a:endParaRPr lang="nl-NL"/>
          </a:p>
        </p:txBody>
      </p:sp>
      <p:sp>
        <p:nvSpPr>
          <p:cNvPr id="5" name="Rectangle 6"/>
          <p:cNvSpPr>
            <a:spLocks noGrp="1" noChangeArrowheads="1"/>
          </p:cNvSpPr>
          <p:nvPr>
            <p:ph type="sldNum" sz="quarter" idx="11"/>
          </p:nvPr>
        </p:nvSpPr>
        <p:spPr>
          <a:ln/>
        </p:spPr>
        <p:txBody>
          <a:bodyPr/>
          <a:lstStyle>
            <a:lvl1pPr>
              <a:defRPr/>
            </a:lvl1pPr>
          </a:lstStyle>
          <a:p>
            <a:pPr>
              <a:defRPr/>
            </a:pPr>
            <a:endParaRPr lang="nl-BE"/>
          </a:p>
        </p:txBody>
      </p:sp>
    </p:spTree>
    <p:extLst>
      <p:ext uri="{BB962C8B-B14F-4D97-AF65-F5344CB8AC3E}">
        <p14:creationId xmlns:p14="http://schemas.microsoft.com/office/powerpoint/2010/main" val="1945113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35738" y="241300"/>
            <a:ext cx="1887537" cy="5749925"/>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868363" y="241300"/>
            <a:ext cx="5514975" cy="57499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Rectangle 4"/>
          <p:cNvSpPr>
            <a:spLocks noGrp="1" noChangeArrowheads="1"/>
          </p:cNvSpPr>
          <p:nvPr>
            <p:ph type="dt" sz="half" idx="10"/>
          </p:nvPr>
        </p:nvSpPr>
        <p:spPr>
          <a:ln/>
        </p:spPr>
        <p:txBody>
          <a:bodyPr/>
          <a:lstStyle>
            <a:lvl1pPr>
              <a:defRPr/>
            </a:lvl1pPr>
          </a:lstStyle>
          <a:p>
            <a:pPr>
              <a:defRPr/>
            </a:pPr>
            <a:r>
              <a:rPr lang="fr-FR"/>
              <a:t>06/11/2013</a:t>
            </a:r>
            <a:endParaRPr lang="nl-NL"/>
          </a:p>
        </p:txBody>
      </p:sp>
      <p:sp>
        <p:nvSpPr>
          <p:cNvPr id="5" name="Rectangle 6"/>
          <p:cNvSpPr>
            <a:spLocks noGrp="1" noChangeArrowheads="1"/>
          </p:cNvSpPr>
          <p:nvPr>
            <p:ph type="sldNum" sz="quarter" idx="11"/>
          </p:nvPr>
        </p:nvSpPr>
        <p:spPr>
          <a:ln/>
        </p:spPr>
        <p:txBody>
          <a:bodyPr/>
          <a:lstStyle>
            <a:lvl1pPr>
              <a:defRPr/>
            </a:lvl1pPr>
          </a:lstStyle>
          <a:p>
            <a:pPr>
              <a:defRPr/>
            </a:pPr>
            <a:endParaRPr lang="nl-BE"/>
          </a:p>
        </p:txBody>
      </p:sp>
    </p:spTree>
    <p:extLst>
      <p:ext uri="{BB962C8B-B14F-4D97-AF65-F5344CB8AC3E}">
        <p14:creationId xmlns:p14="http://schemas.microsoft.com/office/powerpoint/2010/main" val="724088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solidFill>
          <a:srgbClr val="D2D2C6"/>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793750" y="2260600"/>
            <a:ext cx="1800225" cy="4318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ctr" eaLnBrk="1" hangingPunct="1">
              <a:defRPr/>
            </a:pPr>
            <a:endParaRPr lang="nl-BE" altLang="fr-FR" smtClean="0">
              <a:solidFill>
                <a:srgbClr val="000000"/>
              </a:solidFill>
              <a:cs typeface="Arial" charset="0"/>
            </a:endParaRPr>
          </a:p>
        </p:txBody>
      </p:sp>
      <p:sp>
        <p:nvSpPr>
          <p:cNvPr id="5" name="Rectangle 4"/>
          <p:cNvSpPr>
            <a:spLocks noChangeArrowheads="1"/>
          </p:cNvSpPr>
          <p:nvPr userDrawn="1"/>
        </p:nvSpPr>
        <p:spPr bwMode="auto">
          <a:xfrm>
            <a:off x="0" y="0"/>
            <a:ext cx="9140825" cy="14620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ctr" eaLnBrk="1" hangingPunct="1">
              <a:defRPr/>
            </a:pPr>
            <a:endParaRPr lang="nl-BE" altLang="fr-FR" smtClean="0">
              <a:solidFill>
                <a:srgbClr val="000000"/>
              </a:solidFill>
              <a:cs typeface="Arial" charset="0"/>
            </a:endParaRPr>
          </a:p>
        </p:txBody>
      </p:sp>
      <p:pic>
        <p:nvPicPr>
          <p:cNvPr id="6" name="Picture 12" descr="logo-b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86725" y="6299200"/>
            <a:ext cx="2921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3" descr="103 ibz-FRNL_POS_RGB"/>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92188" y="420688"/>
            <a:ext cx="2378075"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20"/>
          <p:cNvGrpSpPr>
            <a:grpSpLocks/>
          </p:cNvGrpSpPr>
          <p:nvPr userDrawn="1"/>
        </p:nvGrpSpPr>
        <p:grpSpPr bwMode="auto">
          <a:xfrm>
            <a:off x="793750" y="2692400"/>
            <a:ext cx="7626350" cy="3171825"/>
            <a:chOff x="500" y="1696"/>
            <a:chExt cx="4804" cy="1998"/>
          </a:xfrm>
        </p:grpSpPr>
        <p:sp>
          <p:nvSpPr>
            <p:cNvPr id="9" name="Rectangle 14"/>
            <p:cNvSpPr>
              <a:spLocks noChangeArrowheads="1"/>
            </p:cNvSpPr>
            <p:nvPr userDrawn="1"/>
          </p:nvSpPr>
          <p:spPr bwMode="auto">
            <a:xfrm>
              <a:off x="500" y="1696"/>
              <a:ext cx="4588" cy="216"/>
            </a:xfrm>
            <a:prstGeom prst="rect">
              <a:avLst/>
            </a:prstGeom>
            <a:solidFill>
              <a:schemeClr val="bg1">
                <a:alpha val="70195"/>
              </a:schemeClr>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ctr" eaLnBrk="1" hangingPunct="1">
                <a:defRPr/>
              </a:pPr>
              <a:endParaRPr lang="nl-BE" altLang="fr-FR" smtClean="0">
                <a:solidFill>
                  <a:srgbClr val="000000"/>
                </a:solidFill>
                <a:cs typeface="Arial" charset="0"/>
              </a:endParaRPr>
            </a:p>
          </p:txBody>
        </p:sp>
        <p:sp>
          <p:nvSpPr>
            <p:cNvPr id="10" name="Rectangle 15"/>
            <p:cNvSpPr>
              <a:spLocks noChangeArrowheads="1"/>
            </p:cNvSpPr>
            <p:nvPr userDrawn="1"/>
          </p:nvSpPr>
          <p:spPr bwMode="auto">
            <a:xfrm>
              <a:off x="5088" y="1696"/>
              <a:ext cx="216" cy="1782"/>
            </a:xfrm>
            <a:prstGeom prst="rect">
              <a:avLst/>
            </a:prstGeom>
            <a:solidFill>
              <a:schemeClr val="bg1">
                <a:alpha val="70195"/>
              </a:schemeClr>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ctr" eaLnBrk="1" hangingPunct="1">
                <a:defRPr/>
              </a:pPr>
              <a:endParaRPr lang="nl-BE" altLang="fr-FR" smtClean="0">
                <a:solidFill>
                  <a:srgbClr val="000000"/>
                </a:solidFill>
                <a:cs typeface="Arial" charset="0"/>
              </a:endParaRPr>
            </a:p>
          </p:txBody>
        </p:sp>
        <p:sp>
          <p:nvSpPr>
            <p:cNvPr id="11" name="Rectangle 18"/>
            <p:cNvSpPr>
              <a:spLocks noChangeArrowheads="1"/>
            </p:cNvSpPr>
            <p:nvPr userDrawn="1"/>
          </p:nvSpPr>
          <p:spPr bwMode="auto">
            <a:xfrm>
              <a:off x="716" y="3478"/>
              <a:ext cx="4588" cy="216"/>
            </a:xfrm>
            <a:prstGeom prst="rect">
              <a:avLst/>
            </a:prstGeom>
            <a:solidFill>
              <a:schemeClr val="bg1">
                <a:alpha val="70195"/>
              </a:schemeClr>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ctr" eaLnBrk="1" hangingPunct="1">
                <a:defRPr/>
              </a:pPr>
              <a:endParaRPr lang="nl-BE" altLang="fr-FR" smtClean="0">
                <a:solidFill>
                  <a:srgbClr val="000000"/>
                </a:solidFill>
                <a:cs typeface="Arial" charset="0"/>
              </a:endParaRPr>
            </a:p>
          </p:txBody>
        </p:sp>
        <p:sp>
          <p:nvSpPr>
            <p:cNvPr id="12" name="Rectangle 19"/>
            <p:cNvSpPr>
              <a:spLocks noChangeArrowheads="1"/>
            </p:cNvSpPr>
            <p:nvPr userDrawn="1"/>
          </p:nvSpPr>
          <p:spPr bwMode="auto">
            <a:xfrm>
              <a:off x="500" y="1912"/>
              <a:ext cx="216" cy="1782"/>
            </a:xfrm>
            <a:prstGeom prst="rect">
              <a:avLst/>
            </a:prstGeom>
            <a:solidFill>
              <a:schemeClr val="bg1">
                <a:alpha val="70195"/>
              </a:schemeClr>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ctr" eaLnBrk="1" hangingPunct="1">
                <a:defRPr/>
              </a:pPr>
              <a:endParaRPr lang="nl-BE" altLang="fr-FR" smtClean="0">
                <a:solidFill>
                  <a:srgbClr val="000000"/>
                </a:solidFill>
                <a:cs typeface="Arial" charset="0"/>
              </a:endParaRPr>
            </a:p>
          </p:txBody>
        </p:sp>
      </p:grpSp>
      <p:sp>
        <p:nvSpPr>
          <p:cNvPr id="6147" name="Rectangle 3"/>
          <p:cNvSpPr>
            <a:spLocks noGrp="1" noChangeArrowheads="1"/>
          </p:cNvSpPr>
          <p:nvPr>
            <p:ph type="ctrTitle"/>
          </p:nvPr>
        </p:nvSpPr>
        <p:spPr>
          <a:xfrm>
            <a:off x="1738313" y="3702050"/>
            <a:ext cx="5727700" cy="990600"/>
          </a:xfrm>
        </p:spPr>
        <p:txBody>
          <a:bodyPr anchor="b"/>
          <a:lstStyle>
            <a:lvl1pPr marL="0" indent="0" algn="r">
              <a:lnSpc>
                <a:spcPts val="3500"/>
              </a:lnSpc>
              <a:buFontTx/>
              <a:buNone/>
              <a:defRPr sz="3100"/>
            </a:lvl1pPr>
          </a:lstStyle>
          <a:p>
            <a:r>
              <a:rPr lang="nl-NL"/>
              <a:t>Klik om het opmaakprofiel van de modeltitel te bewerken</a:t>
            </a:r>
          </a:p>
        </p:txBody>
      </p:sp>
      <p:sp>
        <p:nvSpPr>
          <p:cNvPr id="6148" name="Rectangle 4"/>
          <p:cNvSpPr>
            <a:spLocks noGrp="1" noChangeArrowheads="1"/>
          </p:cNvSpPr>
          <p:nvPr>
            <p:ph type="subTitle" idx="1"/>
          </p:nvPr>
        </p:nvSpPr>
        <p:spPr>
          <a:xfrm>
            <a:off x="1736725" y="4718050"/>
            <a:ext cx="5729288" cy="728663"/>
          </a:xfrm>
          <a:noFill/>
        </p:spPr>
        <p:txBody>
          <a:bodyPr/>
          <a:lstStyle>
            <a:lvl1pPr marL="0" indent="0" algn="r">
              <a:lnSpc>
                <a:spcPts val="2600"/>
              </a:lnSpc>
              <a:spcBef>
                <a:spcPct val="0"/>
              </a:spcBef>
              <a:buFontTx/>
              <a:buNone/>
              <a:defRPr sz="2200" b="0">
                <a:solidFill>
                  <a:schemeClr val="tx2"/>
                </a:solidFill>
                <a:latin typeface="Arial Narrow" pitchFamily="34" charset="0"/>
              </a:defRPr>
            </a:lvl1pPr>
          </a:lstStyle>
          <a:p>
            <a:r>
              <a:rPr lang="nl-NL"/>
              <a:t>Klik om het opmaakprofiel van de modelondertitel te bewerken</a:t>
            </a:r>
          </a:p>
        </p:txBody>
      </p:sp>
      <p:sp>
        <p:nvSpPr>
          <p:cNvPr id="13" name="Rectangle 5"/>
          <p:cNvSpPr>
            <a:spLocks noGrp="1" noChangeArrowheads="1"/>
          </p:cNvSpPr>
          <p:nvPr>
            <p:ph type="dt" sz="half" idx="10"/>
          </p:nvPr>
        </p:nvSpPr>
        <p:spPr>
          <a:xfrm>
            <a:off x="790575" y="2371725"/>
            <a:ext cx="1800225" cy="276225"/>
          </a:xfrm>
        </p:spPr>
        <p:txBody>
          <a:bodyPr/>
          <a:lstStyle>
            <a:lvl1pPr algn="ctr">
              <a:defRPr sz="1400">
                <a:solidFill>
                  <a:srgbClr val="FFFFFF"/>
                </a:solidFill>
              </a:defRPr>
            </a:lvl1pPr>
          </a:lstStyle>
          <a:p>
            <a:pPr>
              <a:defRPr/>
            </a:pPr>
            <a:r>
              <a:rPr lang="fr-FR"/>
              <a:t>01 janvier 2012</a:t>
            </a:r>
            <a:endParaRPr lang="nl-NL"/>
          </a:p>
        </p:txBody>
      </p:sp>
    </p:spTree>
    <p:extLst>
      <p:ext uri="{BB962C8B-B14F-4D97-AF65-F5344CB8AC3E}">
        <p14:creationId xmlns:p14="http://schemas.microsoft.com/office/powerpoint/2010/main" val="41602841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Rectangle 4"/>
          <p:cNvSpPr>
            <a:spLocks noGrp="1" noChangeArrowheads="1"/>
          </p:cNvSpPr>
          <p:nvPr>
            <p:ph type="dt" sz="half" idx="10"/>
          </p:nvPr>
        </p:nvSpPr>
        <p:spPr>
          <a:ln/>
        </p:spPr>
        <p:txBody>
          <a:bodyPr/>
          <a:lstStyle>
            <a:lvl1pPr>
              <a:defRPr/>
            </a:lvl1pPr>
          </a:lstStyle>
          <a:p>
            <a:pPr>
              <a:defRPr/>
            </a:pPr>
            <a:r>
              <a:rPr lang="fr-FR"/>
              <a:t>01 janvier 2012</a:t>
            </a:r>
            <a:endParaRPr lang="nl-NL"/>
          </a:p>
        </p:txBody>
      </p:sp>
      <p:sp>
        <p:nvSpPr>
          <p:cNvPr id="5" name="Rectangle 6"/>
          <p:cNvSpPr>
            <a:spLocks noGrp="1" noChangeArrowheads="1"/>
          </p:cNvSpPr>
          <p:nvPr>
            <p:ph type="sldNum" sz="quarter" idx="11"/>
          </p:nvPr>
        </p:nvSpPr>
        <p:spPr>
          <a:ln/>
        </p:spPr>
        <p:txBody>
          <a:bodyPr/>
          <a:lstStyle>
            <a:lvl1pPr>
              <a:defRPr/>
            </a:lvl1pPr>
          </a:lstStyle>
          <a:p>
            <a:pPr>
              <a:defRPr/>
            </a:pPr>
            <a:endParaRPr lang="nl-BE"/>
          </a:p>
        </p:txBody>
      </p:sp>
    </p:spTree>
    <p:extLst>
      <p:ext uri="{BB962C8B-B14F-4D97-AF65-F5344CB8AC3E}">
        <p14:creationId xmlns:p14="http://schemas.microsoft.com/office/powerpoint/2010/main" val="14096554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BE"/>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r>
              <a:rPr lang="fr-FR"/>
              <a:t>01 janvier 2012</a:t>
            </a:r>
            <a:endParaRPr lang="nl-NL"/>
          </a:p>
        </p:txBody>
      </p:sp>
      <p:sp>
        <p:nvSpPr>
          <p:cNvPr id="5" name="Rectangle 6"/>
          <p:cNvSpPr>
            <a:spLocks noGrp="1" noChangeArrowheads="1"/>
          </p:cNvSpPr>
          <p:nvPr>
            <p:ph type="sldNum" sz="quarter" idx="11"/>
          </p:nvPr>
        </p:nvSpPr>
        <p:spPr>
          <a:ln/>
        </p:spPr>
        <p:txBody>
          <a:bodyPr/>
          <a:lstStyle>
            <a:lvl1pPr>
              <a:defRPr/>
            </a:lvl1pPr>
          </a:lstStyle>
          <a:p>
            <a:pPr>
              <a:defRPr/>
            </a:pPr>
            <a:endParaRPr lang="nl-BE"/>
          </a:p>
        </p:txBody>
      </p:sp>
    </p:spTree>
    <p:extLst>
      <p:ext uri="{BB962C8B-B14F-4D97-AF65-F5344CB8AC3E}">
        <p14:creationId xmlns:p14="http://schemas.microsoft.com/office/powerpoint/2010/main" val="6683750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1219200" y="1876425"/>
            <a:ext cx="3314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4686300" y="1876425"/>
            <a:ext cx="3314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Rectangle 4"/>
          <p:cNvSpPr>
            <a:spLocks noGrp="1" noChangeArrowheads="1"/>
          </p:cNvSpPr>
          <p:nvPr>
            <p:ph type="dt" sz="half" idx="10"/>
          </p:nvPr>
        </p:nvSpPr>
        <p:spPr>
          <a:ln/>
        </p:spPr>
        <p:txBody>
          <a:bodyPr/>
          <a:lstStyle>
            <a:lvl1pPr>
              <a:defRPr/>
            </a:lvl1pPr>
          </a:lstStyle>
          <a:p>
            <a:pPr>
              <a:defRPr/>
            </a:pPr>
            <a:r>
              <a:rPr lang="fr-FR"/>
              <a:t>01 janvier 2012</a:t>
            </a:r>
            <a:endParaRPr lang="nl-NL"/>
          </a:p>
        </p:txBody>
      </p:sp>
      <p:sp>
        <p:nvSpPr>
          <p:cNvPr id="6" name="Rectangle 6"/>
          <p:cNvSpPr>
            <a:spLocks noGrp="1" noChangeArrowheads="1"/>
          </p:cNvSpPr>
          <p:nvPr>
            <p:ph type="sldNum" sz="quarter" idx="11"/>
          </p:nvPr>
        </p:nvSpPr>
        <p:spPr>
          <a:ln/>
        </p:spPr>
        <p:txBody>
          <a:bodyPr/>
          <a:lstStyle>
            <a:lvl1pPr>
              <a:defRPr/>
            </a:lvl1pPr>
          </a:lstStyle>
          <a:p>
            <a:pPr>
              <a:defRPr/>
            </a:pPr>
            <a:endParaRPr lang="nl-BE"/>
          </a:p>
        </p:txBody>
      </p:sp>
    </p:spTree>
    <p:extLst>
      <p:ext uri="{BB962C8B-B14F-4D97-AF65-F5344CB8AC3E}">
        <p14:creationId xmlns:p14="http://schemas.microsoft.com/office/powerpoint/2010/main" val="34738838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Rectangle 4"/>
          <p:cNvSpPr>
            <a:spLocks noGrp="1" noChangeArrowheads="1"/>
          </p:cNvSpPr>
          <p:nvPr>
            <p:ph type="dt" sz="half" idx="10"/>
          </p:nvPr>
        </p:nvSpPr>
        <p:spPr>
          <a:ln/>
        </p:spPr>
        <p:txBody>
          <a:bodyPr/>
          <a:lstStyle>
            <a:lvl1pPr>
              <a:defRPr/>
            </a:lvl1pPr>
          </a:lstStyle>
          <a:p>
            <a:pPr>
              <a:defRPr/>
            </a:pPr>
            <a:r>
              <a:rPr lang="fr-FR"/>
              <a:t>01 janvier 2012</a:t>
            </a:r>
            <a:endParaRPr lang="nl-NL"/>
          </a:p>
        </p:txBody>
      </p:sp>
      <p:sp>
        <p:nvSpPr>
          <p:cNvPr id="8" name="Rectangle 6"/>
          <p:cNvSpPr>
            <a:spLocks noGrp="1" noChangeArrowheads="1"/>
          </p:cNvSpPr>
          <p:nvPr>
            <p:ph type="sldNum" sz="quarter" idx="11"/>
          </p:nvPr>
        </p:nvSpPr>
        <p:spPr>
          <a:ln/>
        </p:spPr>
        <p:txBody>
          <a:bodyPr/>
          <a:lstStyle>
            <a:lvl1pPr>
              <a:defRPr/>
            </a:lvl1pPr>
          </a:lstStyle>
          <a:p>
            <a:pPr>
              <a:defRPr/>
            </a:pPr>
            <a:endParaRPr lang="nl-BE"/>
          </a:p>
        </p:txBody>
      </p:sp>
    </p:spTree>
    <p:extLst>
      <p:ext uri="{BB962C8B-B14F-4D97-AF65-F5344CB8AC3E}">
        <p14:creationId xmlns:p14="http://schemas.microsoft.com/office/powerpoint/2010/main" val="29658807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Rectangle 4"/>
          <p:cNvSpPr>
            <a:spLocks noGrp="1" noChangeArrowheads="1"/>
          </p:cNvSpPr>
          <p:nvPr>
            <p:ph type="dt" sz="half" idx="10"/>
          </p:nvPr>
        </p:nvSpPr>
        <p:spPr>
          <a:ln/>
        </p:spPr>
        <p:txBody>
          <a:bodyPr/>
          <a:lstStyle>
            <a:lvl1pPr>
              <a:defRPr/>
            </a:lvl1pPr>
          </a:lstStyle>
          <a:p>
            <a:pPr>
              <a:defRPr/>
            </a:pPr>
            <a:r>
              <a:rPr lang="fr-FR"/>
              <a:t>01 janvier 2012</a:t>
            </a:r>
            <a:endParaRPr lang="nl-NL"/>
          </a:p>
        </p:txBody>
      </p:sp>
      <p:sp>
        <p:nvSpPr>
          <p:cNvPr id="4" name="Rectangle 6"/>
          <p:cNvSpPr>
            <a:spLocks noGrp="1" noChangeArrowheads="1"/>
          </p:cNvSpPr>
          <p:nvPr>
            <p:ph type="sldNum" sz="quarter" idx="11"/>
          </p:nvPr>
        </p:nvSpPr>
        <p:spPr>
          <a:ln/>
        </p:spPr>
        <p:txBody>
          <a:bodyPr/>
          <a:lstStyle>
            <a:lvl1pPr>
              <a:defRPr/>
            </a:lvl1pPr>
          </a:lstStyle>
          <a:p>
            <a:pPr>
              <a:defRPr/>
            </a:pPr>
            <a:endParaRPr lang="nl-BE"/>
          </a:p>
        </p:txBody>
      </p:sp>
    </p:spTree>
    <p:extLst>
      <p:ext uri="{BB962C8B-B14F-4D97-AF65-F5344CB8AC3E}">
        <p14:creationId xmlns:p14="http://schemas.microsoft.com/office/powerpoint/2010/main" val="11923868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fr-FR"/>
              <a:t>01 janvier 2012</a:t>
            </a:r>
            <a:endParaRPr lang="nl-NL"/>
          </a:p>
        </p:txBody>
      </p:sp>
      <p:sp>
        <p:nvSpPr>
          <p:cNvPr id="3" name="Rectangle 6"/>
          <p:cNvSpPr>
            <a:spLocks noGrp="1" noChangeArrowheads="1"/>
          </p:cNvSpPr>
          <p:nvPr>
            <p:ph type="sldNum" sz="quarter" idx="11"/>
          </p:nvPr>
        </p:nvSpPr>
        <p:spPr>
          <a:ln/>
        </p:spPr>
        <p:txBody>
          <a:bodyPr/>
          <a:lstStyle>
            <a:lvl1pPr>
              <a:defRPr/>
            </a:lvl1pPr>
          </a:lstStyle>
          <a:p>
            <a:pPr>
              <a:defRPr/>
            </a:pPr>
            <a:endParaRPr lang="nl-BE"/>
          </a:p>
        </p:txBody>
      </p:sp>
    </p:spTree>
    <p:extLst>
      <p:ext uri="{BB962C8B-B14F-4D97-AF65-F5344CB8AC3E}">
        <p14:creationId xmlns:p14="http://schemas.microsoft.com/office/powerpoint/2010/main" val="22389915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BE"/>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r>
              <a:rPr lang="fr-FR"/>
              <a:t>01 janvier 2012</a:t>
            </a:r>
            <a:endParaRPr lang="nl-NL"/>
          </a:p>
        </p:txBody>
      </p:sp>
      <p:sp>
        <p:nvSpPr>
          <p:cNvPr id="6" name="Rectangle 6"/>
          <p:cNvSpPr>
            <a:spLocks noGrp="1" noChangeArrowheads="1"/>
          </p:cNvSpPr>
          <p:nvPr>
            <p:ph type="sldNum" sz="quarter" idx="11"/>
          </p:nvPr>
        </p:nvSpPr>
        <p:spPr>
          <a:ln/>
        </p:spPr>
        <p:txBody>
          <a:bodyPr/>
          <a:lstStyle>
            <a:lvl1pPr>
              <a:defRPr/>
            </a:lvl1pPr>
          </a:lstStyle>
          <a:p>
            <a:pPr>
              <a:defRPr/>
            </a:pPr>
            <a:endParaRPr lang="nl-BE"/>
          </a:p>
        </p:txBody>
      </p:sp>
    </p:spTree>
    <p:extLst>
      <p:ext uri="{BB962C8B-B14F-4D97-AF65-F5344CB8AC3E}">
        <p14:creationId xmlns:p14="http://schemas.microsoft.com/office/powerpoint/2010/main" val="1765804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Rectangle 4"/>
          <p:cNvSpPr>
            <a:spLocks noGrp="1" noChangeArrowheads="1"/>
          </p:cNvSpPr>
          <p:nvPr>
            <p:ph type="dt" sz="half" idx="10"/>
          </p:nvPr>
        </p:nvSpPr>
        <p:spPr>
          <a:ln/>
        </p:spPr>
        <p:txBody>
          <a:bodyPr/>
          <a:lstStyle>
            <a:lvl1pPr>
              <a:defRPr/>
            </a:lvl1pPr>
          </a:lstStyle>
          <a:p>
            <a:pPr>
              <a:defRPr/>
            </a:pPr>
            <a:r>
              <a:rPr lang="fr-FR"/>
              <a:t>06/11/2013</a:t>
            </a:r>
            <a:endParaRPr lang="nl-NL"/>
          </a:p>
        </p:txBody>
      </p:sp>
      <p:sp>
        <p:nvSpPr>
          <p:cNvPr id="5" name="Rectangle 6"/>
          <p:cNvSpPr>
            <a:spLocks noGrp="1" noChangeArrowheads="1"/>
          </p:cNvSpPr>
          <p:nvPr>
            <p:ph type="sldNum" sz="quarter" idx="11"/>
          </p:nvPr>
        </p:nvSpPr>
        <p:spPr>
          <a:ln/>
        </p:spPr>
        <p:txBody>
          <a:bodyPr/>
          <a:lstStyle>
            <a:lvl1pPr>
              <a:defRPr/>
            </a:lvl1pPr>
          </a:lstStyle>
          <a:p>
            <a:pPr>
              <a:defRPr/>
            </a:pPr>
            <a:endParaRPr lang="nl-BE"/>
          </a:p>
        </p:txBody>
      </p:sp>
    </p:spTree>
    <p:extLst>
      <p:ext uri="{BB962C8B-B14F-4D97-AF65-F5344CB8AC3E}">
        <p14:creationId xmlns:p14="http://schemas.microsoft.com/office/powerpoint/2010/main" val="4545800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BE"/>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BE" noProof="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r>
              <a:rPr lang="fr-FR"/>
              <a:t>01 janvier 2012</a:t>
            </a:r>
            <a:endParaRPr lang="nl-NL"/>
          </a:p>
        </p:txBody>
      </p:sp>
      <p:sp>
        <p:nvSpPr>
          <p:cNvPr id="6" name="Rectangle 6"/>
          <p:cNvSpPr>
            <a:spLocks noGrp="1" noChangeArrowheads="1"/>
          </p:cNvSpPr>
          <p:nvPr>
            <p:ph type="sldNum" sz="quarter" idx="11"/>
          </p:nvPr>
        </p:nvSpPr>
        <p:spPr>
          <a:ln/>
        </p:spPr>
        <p:txBody>
          <a:bodyPr/>
          <a:lstStyle>
            <a:lvl1pPr>
              <a:defRPr/>
            </a:lvl1pPr>
          </a:lstStyle>
          <a:p>
            <a:pPr>
              <a:defRPr/>
            </a:pPr>
            <a:endParaRPr lang="nl-BE"/>
          </a:p>
        </p:txBody>
      </p:sp>
    </p:spTree>
    <p:extLst>
      <p:ext uri="{BB962C8B-B14F-4D97-AF65-F5344CB8AC3E}">
        <p14:creationId xmlns:p14="http://schemas.microsoft.com/office/powerpoint/2010/main" val="33636632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Rectangle 4"/>
          <p:cNvSpPr>
            <a:spLocks noGrp="1" noChangeArrowheads="1"/>
          </p:cNvSpPr>
          <p:nvPr>
            <p:ph type="dt" sz="half" idx="10"/>
          </p:nvPr>
        </p:nvSpPr>
        <p:spPr>
          <a:ln/>
        </p:spPr>
        <p:txBody>
          <a:bodyPr/>
          <a:lstStyle>
            <a:lvl1pPr>
              <a:defRPr/>
            </a:lvl1pPr>
          </a:lstStyle>
          <a:p>
            <a:pPr>
              <a:defRPr/>
            </a:pPr>
            <a:r>
              <a:rPr lang="fr-FR"/>
              <a:t>01 janvier 2012</a:t>
            </a:r>
            <a:endParaRPr lang="nl-NL"/>
          </a:p>
        </p:txBody>
      </p:sp>
      <p:sp>
        <p:nvSpPr>
          <p:cNvPr id="5" name="Rectangle 6"/>
          <p:cNvSpPr>
            <a:spLocks noGrp="1" noChangeArrowheads="1"/>
          </p:cNvSpPr>
          <p:nvPr>
            <p:ph type="sldNum" sz="quarter" idx="11"/>
          </p:nvPr>
        </p:nvSpPr>
        <p:spPr>
          <a:ln/>
        </p:spPr>
        <p:txBody>
          <a:bodyPr/>
          <a:lstStyle>
            <a:lvl1pPr>
              <a:defRPr/>
            </a:lvl1pPr>
          </a:lstStyle>
          <a:p>
            <a:pPr>
              <a:defRPr/>
            </a:pPr>
            <a:endParaRPr lang="nl-BE"/>
          </a:p>
        </p:txBody>
      </p:sp>
    </p:spTree>
    <p:extLst>
      <p:ext uri="{BB962C8B-B14F-4D97-AF65-F5344CB8AC3E}">
        <p14:creationId xmlns:p14="http://schemas.microsoft.com/office/powerpoint/2010/main" val="5898487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35738" y="241300"/>
            <a:ext cx="1887537" cy="5749925"/>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868363" y="241300"/>
            <a:ext cx="5514975" cy="57499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Rectangle 4"/>
          <p:cNvSpPr>
            <a:spLocks noGrp="1" noChangeArrowheads="1"/>
          </p:cNvSpPr>
          <p:nvPr>
            <p:ph type="dt" sz="half" idx="10"/>
          </p:nvPr>
        </p:nvSpPr>
        <p:spPr>
          <a:ln/>
        </p:spPr>
        <p:txBody>
          <a:bodyPr/>
          <a:lstStyle>
            <a:lvl1pPr>
              <a:defRPr/>
            </a:lvl1pPr>
          </a:lstStyle>
          <a:p>
            <a:pPr>
              <a:defRPr/>
            </a:pPr>
            <a:r>
              <a:rPr lang="fr-FR"/>
              <a:t>01 janvier 2012</a:t>
            </a:r>
            <a:endParaRPr lang="nl-NL"/>
          </a:p>
        </p:txBody>
      </p:sp>
      <p:sp>
        <p:nvSpPr>
          <p:cNvPr id="5" name="Rectangle 6"/>
          <p:cNvSpPr>
            <a:spLocks noGrp="1" noChangeArrowheads="1"/>
          </p:cNvSpPr>
          <p:nvPr>
            <p:ph type="sldNum" sz="quarter" idx="11"/>
          </p:nvPr>
        </p:nvSpPr>
        <p:spPr>
          <a:ln/>
        </p:spPr>
        <p:txBody>
          <a:bodyPr/>
          <a:lstStyle>
            <a:lvl1pPr>
              <a:defRPr/>
            </a:lvl1pPr>
          </a:lstStyle>
          <a:p>
            <a:pPr>
              <a:defRPr/>
            </a:pPr>
            <a:endParaRPr lang="nl-BE"/>
          </a:p>
        </p:txBody>
      </p:sp>
    </p:spTree>
    <p:extLst>
      <p:ext uri="{BB962C8B-B14F-4D97-AF65-F5344CB8AC3E}">
        <p14:creationId xmlns:p14="http://schemas.microsoft.com/office/powerpoint/2010/main" val="1623191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BE"/>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r>
              <a:rPr lang="fr-FR"/>
              <a:t>06/11/2013</a:t>
            </a:r>
            <a:endParaRPr lang="nl-NL"/>
          </a:p>
        </p:txBody>
      </p:sp>
      <p:sp>
        <p:nvSpPr>
          <p:cNvPr id="5" name="Rectangle 6"/>
          <p:cNvSpPr>
            <a:spLocks noGrp="1" noChangeArrowheads="1"/>
          </p:cNvSpPr>
          <p:nvPr>
            <p:ph type="sldNum" sz="quarter" idx="11"/>
          </p:nvPr>
        </p:nvSpPr>
        <p:spPr>
          <a:ln/>
        </p:spPr>
        <p:txBody>
          <a:bodyPr/>
          <a:lstStyle>
            <a:lvl1pPr>
              <a:defRPr/>
            </a:lvl1pPr>
          </a:lstStyle>
          <a:p>
            <a:pPr>
              <a:defRPr/>
            </a:pPr>
            <a:endParaRPr lang="nl-BE"/>
          </a:p>
        </p:txBody>
      </p:sp>
    </p:spTree>
    <p:extLst>
      <p:ext uri="{BB962C8B-B14F-4D97-AF65-F5344CB8AC3E}">
        <p14:creationId xmlns:p14="http://schemas.microsoft.com/office/powerpoint/2010/main" val="1159943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1219200" y="1876425"/>
            <a:ext cx="3314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4686300" y="1876425"/>
            <a:ext cx="3314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Rectangle 4"/>
          <p:cNvSpPr>
            <a:spLocks noGrp="1" noChangeArrowheads="1"/>
          </p:cNvSpPr>
          <p:nvPr>
            <p:ph type="dt" sz="half" idx="10"/>
          </p:nvPr>
        </p:nvSpPr>
        <p:spPr>
          <a:ln/>
        </p:spPr>
        <p:txBody>
          <a:bodyPr/>
          <a:lstStyle>
            <a:lvl1pPr>
              <a:defRPr/>
            </a:lvl1pPr>
          </a:lstStyle>
          <a:p>
            <a:pPr>
              <a:defRPr/>
            </a:pPr>
            <a:r>
              <a:rPr lang="fr-FR"/>
              <a:t>06/11/2013</a:t>
            </a:r>
            <a:endParaRPr lang="nl-NL"/>
          </a:p>
        </p:txBody>
      </p:sp>
      <p:sp>
        <p:nvSpPr>
          <p:cNvPr id="6" name="Rectangle 6"/>
          <p:cNvSpPr>
            <a:spLocks noGrp="1" noChangeArrowheads="1"/>
          </p:cNvSpPr>
          <p:nvPr>
            <p:ph type="sldNum" sz="quarter" idx="11"/>
          </p:nvPr>
        </p:nvSpPr>
        <p:spPr>
          <a:ln/>
        </p:spPr>
        <p:txBody>
          <a:bodyPr/>
          <a:lstStyle>
            <a:lvl1pPr>
              <a:defRPr/>
            </a:lvl1pPr>
          </a:lstStyle>
          <a:p>
            <a:pPr>
              <a:defRPr/>
            </a:pPr>
            <a:endParaRPr lang="nl-BE"/>
          </a:p>
        </p:txBody>
      </p:sp>
    </p:spTree>
    <p:extLst>
      <p:ext uri="{BB962C8B-B14F-4D97-AF65-F5344CB8AC3E}">
        <p14:creationId xmlns:p14="http://schemas.microsoft.com/office/powerpoint/2010/main" val="1468059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Rectangle 4"/>
          <p:cNvSpPr>
            <a:spLocks noGrp="1" noChangeArrowheads="1"/>
          </p:cNvSpPr>
          <p:nvPr>
            <p:ph type="dt" sz="half" idx="10"/>
          </p:nvPr>
        </p:nvSpPr>
        <p:spPr>
          <a:ln/>
        </p:spPr>
        <p:txBody>
          <a:bodyPr/>
          <a:lstStyle>
            <a:lvl1pPr>
              <a:defRPr/>
            </a:lvl1pPr>
          </a:lstStyle>
          <a:p>
            <a:pPr>
              <a:defRPr/>
            </a:pPr>
            <a:r>
              <a:rPr lang="fr-FR"/>
              <a:t>06/11/2013</a:t>
            </a:r>
            <a:endParaRPr lang="nl-NL"/>
          </a:p>
        </p:txBody>
      </p:sp>
      <p:sp>
        <p:nvSpPr>
          <p:cNvPr id="8" name="Rectangle 6"/>
          <p:cNvSpPr>
            <a:spLocks noGrp="1" noChangeArrowheads="1"/>
          </p:cNvSpPr>
          <p:nvPr>
            <p:ph type="sldNum" sz="quarter" idx="11"/>
          </p:nvPr>
        </p:nvSpPr>
        <p:spPr>
          <a:ln/>
        </p:spPr>
        <p:txBody>
          <a:bodyPr/>
          <a:lstStyle>
            <a:lvl1pPr>
              <a:defRPr/>
            </a:lvl1pPr>
          </a:lstStyle>
          <a:p>
            <a:pPr>
              <a:defRPr/>
            </a:pPr>
            <a:endParaRPr lang="nl-BE"/>
          </a:p>
        </p:txBody>
      </p:sp>
    </p:spTree>
    <p:extLst>
      <p:ext uri="{BB962C8B-B14F-4D97-AF65-F5344CB8AC3E}">
        <p14:creationId xmlns:p14="http://schemas.microsoft.com/office/powerpoint/2010/main" val="3061310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Rectangle 4"/>
          <p:cNvSpPr>
            <a:spLocks noGrp="1" noChangeArrowheads="1"/>
          </p:cNvSpPr>
          <p:nvPr>
            <p:ph type="dt" sz="half" idx="10"/>
          </p:nvPr>
        </p:nvSpPr>
        <p:spPr>
          <a:ln/>
        </p:spPr>
        <p:txBody>
          <a:bodyPr/>
          <a:lstStyle>
            <a:lvl1pPr>
              <a:defRPr/>
            </a:lvl1pPr>
          </a:lstStyle>
          <a:p>
            <a:pPr>
              <a:defRPr/>
            </a:pPr>
            <a:r>
              <a:rPr lang="fr-FR"/>
              <a:t>06/11/2013</a:t>
            </a:r>
            <a:endParaRPr lang="nl-NL"/>
          </a:p>
        </p:txBody>
      </p:sp>
      <p:sp>
        <p:nvSpPr>
          <p:cNvPr id="4" name="Rectangle 6"/>
          <p:cNvSpPr>
            <a:spLocks noGrp="1" noChangeArrowheads="1"/>
          </p:cNvSpPr>
          <p:nvPr>
            <p:ph type="sldNum" sz="quarter" idx="11"/>
          </p:nvPr>
        </p:nvSpPr>
        <p:spPr>
          <a:ln/>
        </p:spPr>
        <p:txBody>
          <a:bodyPr/>
          <a:lstStyle>
            <a:lvl1pPr>
              <a:defRPr/>
            </a:lvl1pPr>
          </a:lstStyle>
          <a:p>
            <a:pPr>
              <a:defRPr/>
            </a:pPr>
            <a:endParaRPr lang="nl-BE"/>
          </a:p>
        </p:txBody>
      </p:sp>
    </p:spTree>
    <p:extLst>
      <p:ext uri="{BB962C8B-B14F-4D97-AF65-F5344CB8AC3E}">
        <p14:creationId xmlns:p14="http://schemas.microsoft.com/office/powerpoint/2010/main" val="1134818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fr-FR"/>
              <a:t>06/11/2013</a:t>
            </a:r>
            <a:endParaRPr lang="nl-NL"/>
          </a:p>
        </p:txBody>
      </p:sp>
      <p:sp>
        <p:nvSpPr>
          <p:cNvPr id="3" name="Rectangle 6"/>
          <p:cNvSpPr>
            <a:spLocks noGrp="1" noChangeArrowheads="1"/>
          </p:cNvSpPr>
          <p:nvPr>
            <p:ph type="sldNum" sz="quarter" idx="11"/>
          </p:nvPr>
        </p:nvSpPr>
        <p:spPr>
          <a:ln/>
        </p:spPr>
        <p:txBody>
          <a:bodyPr/>
          <a:lstStyle>
            <a:lvl1pPr>
              <a:defRPr/>
            </a:lvl1pPr>
          </a:lstStyle>
          <a:p>
            <a:pPr>
              <a:defRPr/>
            </a:pPr>
            <a:endParaRPr lang="nl-BE"/>
          </a:p>
        </p:txBody>
      </p:sp>
    </p:spTree>
    <p:extLst>
      <p:ext uri="{BB962C8B-B14F-4D97-AF65-F5344CB8AC3E}">
        <p14:creationId xmlns:p14="http://schemas.microsoft.com/office/powerpoint/2010/main" val="2781906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BE"/>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r>
              <a:rPr lang="fr-FR"/>
              <a:t>06/11/2013</a:t>
            </a:r>
            <a:endParaRPr lang="nl-NL"/>
          </a:p>
        </p:txBody>
      </p:sp>
      <p:sp>
        <p:nvSpPr>
          <p:cNvPr id="6" name="Rectangle 6"/>
          <p:cNvSpPr>
            <a:spLocks noGrp="1" noChangeArrowheads="1"/>
          </p:cNvSpPr>
          <p:nvPr>
            <p:ph type="sldNum" sz="quarter" idx="11"/>
          </p:nvPr>
        </p:nvSpPr>
        <p:spPr>
          <a:ln/>
        </p:spPr>
        <p:txBody>
          <a:bodyPr/>
          <a:lstStyle>
            <a:lvl1pPr>
              <a:defRPr/>
            </a:lvl1pPr>
          </a:lstStyle>
          <a:p>
            <a:pPr>
              <a:defRPr/>
            </a:pPr>
            <a:endParaRPr lang="nl-BE"/>
          </a:p>
        </p:txBody>
      </p:sp>
    </p:spTree>
    <p:extLst>
      <p:ext uri="{BB962C8B-B14F-4D97-AF65-F5344CB8AC3E}">
        <p14:creationId xmlns:p14="http://schemas.microsoft.com/office/powerpoint/2010/main" val="594013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BE"/>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BE" noProof="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r>
              <a:rPr lang="fr-FR"/>
              <a:t>06/11/2013</a:t>
            </a:r>
            <a:endParaRPr lang="nl-NL"/>
          </a:p>
        </p:txBody>
      </p:sp>
      <p:sp>
        <p:nvSpPr>
          <p:cNvPr id="6" name="Rectangle 6"/>
          <p:cNvSpPr>
            <a:spLocks noGrp="1" noChangeArrowheads="1"/>
          </p:cNvSpPr>
          <p:nvPr>
            <p:ph type="sldNum" sz="quarter" idx="11"/>
          </p:nvPr>
        </p:nvSpPr>
        <p:spPr>
          <a:ln/>
        </p:spPr>
        <p:txBody>
          <a:bodyPr/>
          <a:lstStyle>
            <a:lvl1pPr>
              <a:defRPr/>
            </a:lvl1pPr>
          </a:lstStyle>
          <a:p>
            <a:pPr>
              <a:defRPr/>
            </a:pPr>
            <a:endParaRPr lang="nl-BE"/>
          </a:p>
        </p:txBody>
      </p:sp>
    </p:spTree>
    <p:extLst>
      <p:ext uri="{BB962C8B-B14F-4D97-AF65-F5344CB8AC3E}">
        <p14:creationId xmlns:p14="http://schemas.microsoft.com/office/powerpoint/2010/main" val="2407368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w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ChangeArrowheads="1"/>
          </p:cNvSpPr>
          <p:nvPr/>
        </p:nvSpPr>
        <p:spPr bwMode="auto">
          <a:xfrm>
            <a:off x="762000" y="1463675"/>
            <a:ext cx="7664450" cy="5394325"/>
          </a:xfrm>
          <a:prstGeom prst="rect">
            <a:avLst/>
          </a:prstGeom>
          <a:solidFill>
            <a:srgbClr val="D2D2C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eaLnBrk="1" hangingPunct="1">
              <a:defRPr/>
            </a:pPr>
            <a:endParaRPr lang="nl-BE" altLang="fr-FR" smtClean="0"/>
          </a:p>
        </p:txBody>
      </p:sp>
      <p:sp>
        <p:nvSpPr>
          <p:cNvPr id="1027" name="Rectangle 2"/>
          <p:cNvSpPr>
            <a:spLocks noGrp="1" noChangeArrowheads="1"/>
          </p:cNvSpPr>
          <p:nvPr>
            <p:ph type="title"/>
          </p:nvPr>
        </p:nvSpPr>
        <p:spPr bwMode="auto">
          <a:xfrm>
            <a:off x="868363" y="241300"/>
            <a:ext cx="7554912"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nl-NL" altLang="fr-FR" smtClean="0"/>
              <a:t>Klik om het opmaakprofiel van de modeltitel te bewerken</a:t>
            </a:r>
          </a:p>
        </p:txBody>
      </p:sp>
      <p:sp>
        <p:nvSpPr>
          <p:cNvPr id="1028" name="Rectangle 3"/>
          <p:cNvSpPr>
            <a:spLocks noGrp="1" noChangeArrowheads="1"/>
          </p:cNvSpPr>
          <p:nvPr>
            <p:ph type="body" idx="1"/>
          </p:nvPr>
        </p:nvSpPr>
        <p:spPr bwMode="auto">
          <a:xfrm>
            <a:off x="1219200" y="1876425"/>
            <a:ext cx="6781800" cy="4114800"/>
          </a:xfrm>
          <a:prstGeom prst="rect">
            <a:avLst/>
          </a:prstGeom>
          <a:solidFill>
            <a:srgbClr val="D2D2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altLang="fr-FR" smtClean="0"/>
              <a:t>Klik om de opmaakprofielen van de modeltekst te bewerken</a:t>
            </a:r>
          </a:p>
          <a:p>
            <a:pPr lvl="1"/>
            <a:r>
              <a:rPr lang="nl-NL" altLang="fr-FR" smtClean="0"/>
              <a:t>Tweede niveau</a:t>
            </a:r>
          </a:p>
          <a:p>
            <a:pPr lvl="2"/>
            <a:r>
              <a:rPr lang="nl-NL" altLang="fr-FR" smtClean="0"/>
              <a:t>Derde niveau</a:t>
            </a:r>
          </a:p>
          <a:p>
            <a:pPr lvl="3"/>
            <a:r>
              <a:rPr lang="nl-NL" altLang="fr-FR" smtClean="0"/>
              <a:t>Vierde niveau</a:t>
            </a:r>
          </a:p>
          <a:p>
            <a:pPr lvl="4"/>
            <a:r>
              <a:rPr lang="nl-NL" altLang="fr-FR" smtClean="0"/>
              <a:t>Vijfde niveau</a:t>
            </a:r>
          </a:p>
        </p:txBody>
      </p:sp>
      <p:sp>
        <p:nvSpPr>
          <p:cNvPr id="2" name="Rectangle 4"/>
          <p:cNvSpPr>
            <a:spLocks noGrp="1" noChangeArrowheads="1"/>
          </p:cNvSpPr>
          <p:nvPr>
            <p:ph type="dt" sz="half" idx="2"/>
          </p:nvPr>
        </p:nvSpPr>
        <p:spPr bwMode="auto">
          <a:xfrm>
            <a:off x="1174750" y="6567488"/>
            <a:ext cx="1905000" cy="23336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200">
                <a:solidFill>
                  <a:srgbClr val="6B645E"/>
                </a:solidFill>
                <a:latin typeface="Arial" charset="0"/>
                <a:cs typeface="+mn-cs"/>
              </a:defRPr>
            </a:lvl1pPr>
          </a:lstStyle>
          <a:p>
            <a:pPr>
              <a:defRPr/>
            </a:pPr>
            <a:r>
              <a:rPr lang="fr-FR"/>
              <a:t>06/11/2013</a:t>
            </a:r>
            <a:endParaRPr lang="nl-NL"/>
          </a:p>
        </p:txBody>
      </p:sp>
      <p:sp>
        <p:nvSpPr>
          <p:cNvPr id="1030" name="Rectangle 6"/>
          <p:cNvSpPr>
            <a:spLocks noGrp="1" noChangeArrowheads="1"/>
          </p:cNvSpPr>
          <p:nvPr>
            <p:ph type="sldNum" sz="quarter" idx="4"/>
          </p:nvPr>
        </p:nvSpPr>
        <p:spPr bwMode="auto">
          <a:xfrm>
            <a:off x="7400925" y="6530975"/>
            <a:ext cx="762000" cy="2349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500" b="1">
                <a:solidFill>
                  <a:srgbClr val="6B645E"/>
                </a:solidFill>
                <a:latin typeface="Arial" charset="0"/>
                <a:cs typeface="+mn-cs"/>
              </a:defRPr>
            </a:lvl1pPr>
          </a:lstStyle>
          <a:p>
            <a:pPr>
              <a:defRPr/>
            </a:pPr>
            <a:endParaRPr lang="nl-BE"/>
          </a:p>
        </p:txBody>
      </p:sp>
      <p:sp>
        <p:nvSpPr>
          <p:cNvPr id="1031" name="Rectangle 7"/>
          <p:cNvSpPr>
            <a:spLocks noChangeArrowheads="1"/>
          </p:cNvSpPr>
          <p:nvPr/>
        </p:nvSpPr>
        <p:spPr bwMode="auto">
          <a:xfrm>
            <a:off x="0" y="1463675"/>
            <a:ext cx="317500" cy="130333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eaLnBrk="1" hangingPunct="1">
              <a:defRPr/>
            </a:pPr>
            <a:endParaRPr lang="nl-BE" altLang="fr-FR" smtClean="0"/>
          </a:p>
        </p:txBody>
      </p:sp>
    </p:spTree>
  </p:cSld>
  <p:clrMap bg1="lt1" tx1="dk1" bg2="lt2" tx2="dk2" accent1="accent1" accent2="accent2" accent3="accent3" accent4="accent4" accent5="accent5" accent6="accent6" hlink="hlink" folHlink="folHlink"/>
  <p:sldLayoutIdLst>
    <p:sldLayoutId id="2147484857" r:id="rId1"/>
    <p:sldLayoutId id="2147484837" r:id="rId2"/>
    <p:sldLayoutId id="2147484838" r:id="rId3"/>
    <p:sldLayoutId id="2147484839" r:id="rId4"/>
    <p:sldLayoutId id="2147484840" r:id="rId5"/>
    <p:sldLayoutId id="2147484841" r:id="rId6"/>
    <p:sldLayoutId id="2147484842" r:id="rId7"/>
    <p:sldLayoutId id="2147484843" r:id="rId8"/>
    <p:sldLayoutId id="2147484844" r:id="rId9"/>
    <p:sldLayoutId id="2147484845" r:id="rId10"/>
    <p:sldLayoutId id="2147484846" r:id="rId11"/>
  </p:sldLayoutIdLst>
  <p:hf hdr="0"/>
  <p:txStyles>
    <p:titleStyle>
      <a:lvl1pPr marL="398463" indent="-398463" algn="l" rtl="0" eaLnBrk="0" fontAlgn="base" hangingPunct="0">
        <a:spcBef>
          <a:spcPct val="0"/>
        </a:spcBef>
        <a:spcAft>
          <a:spcPct val="0"/>
        </a:spcAft>
        <a:buSzPct val="81000"/>
        <a:buBlip>
          <a:blip r:embed="rId13"/>
        </a:buBlip>
        <a:defRPr sz="3300" b="1">
          <a:solidFill>
            <a:schemeClr val="tx2"/>
          </a:solidFill>
          <a:latin typeface="+mj-lt"/>
          <a:ea typeface="+mj-ea"/>
          <a:cs typeface="+mj-cs"/>
        </a:defRPr>
      </a:lvl1pPr>
      <a:lvl2pPr marL="398463" indent="-398463" algn="l" rtl="0" eaLnBrk="0" fontAlgn="base" hangingPunct="0">
        <a:spcBef>
          <a:spcPct val="0"/>
        </a:spcBef>
        <a:spcAft>
          <a:spcPct val="0"/>
        </a:spcAft>
        <a:buSzPct val="81000"/>
        <a:buBlip>
          <a:blip r:embed="rId13"/>
        </a:buBlip>
        <a:defRPr sz="3300" b="1">
          <a:solidFill>
            <a:schemeClr val="tx2"/>
          </a:solidFill>
          <a:latin typeface="Arial Narrow" pitchFamily="34" charset="0"/>
        </a:defRPr>
      </a:lvl2pPr>
      <a:lvl3pPr marL="398463" indent="-398463" algn="l" rtl="0" eaLnBrk="0" fontAlgn="base" hangingPunct="0">
        <a:spcBef>
          <a:spcPct val="0"/>
        </a:spcBef>
        <a:spcAft>
          <a:spcPct val="0"/>
        </a:spcAft>
        <a:buSzPct val="81000"/>
        <a:buBlip>
          <a:blip r:embed="rId13"/>
        </a:buBlip>
        <a:defRPr sz="3300" b="1">
          <a:solidFill>
            <a:schemeClr val="tx2"/>
          </a:solidFill>
          <a:latin typeface="Arial Narrow" pitchFamily="34" charset="0"/>
        </a:defRPr>
      </a:lvl3pPr>
      <a:lvl4pPr marL="398463" indent="-398463" algn="l" rtl="0" eaLnBrk="0" fontAlgn="base" hangingPunct="0">
        <a:spcBef>
          <a:spcPct val="0"/>
        </a:spcBef>
        <a:spcAft>
          <a:spcPct val="0"/>
        </a:spcAft>
        <a:buSzPct val="81000"/>
        <a:buBlip>
          <a:blip r:embed="rId13"/>
        </a:buBlip>
        <a:defRPr sz="3300" b="1">
          <a:solidFill>
            <a:schemeClr val="tx2"/>
          </a:solidFill>
          <a:latin typeface="Arial Narrow" pitchFamily="34" charset="0"/>
        </a:defRPr>
      </a:lvl4pPr>
      <a:lvl5pPr marL="398463" indent="-398463" algn="l" rtl="0" eaLnBrk="0" fontAlgn="base" hangingPunct="0">
        <a:spcBef>
          <a:spcPct val="0"/>
        </a:spcBef>
        <a:spcAft>
          <a:spcPct val="0"/>
        </a:spcAft>
        <a:buSzPct val="81000"/>
        <a:buBlip>
          <a:blip r:embed="rId13"/>
        </a:buBlip>
        <a:defRPr sz="3300" b="1">
          <a:solidFill>
            <a:schemeClr val="tx2"/>
          </a:solidFill>
          <a:latin typeface="Arial Narrow" pitchFamily="34" charset="0"/>
        </a:defRPr>
      </a:lvl5pPr>
      <a:lvl6pPr marL="855663" indent="-398463" algn="l" rtl="0" fontAlgn="base">
        <a:spcBef>
          <a:spcPct val="0"/>
        </a:spcBef>
        <a:spcAft>
          <a:spcPct val="0"/>
        </a:spcAft>
        <a:buSzPct val="81000"/>
        <a:buBlip>
          <a:blip r:embed="rId13"/>
        </a:buBlip>
        <a:defRPr sz="3300" b="1">
          <a:solidFill>
            <a:schemeClr val="tx2"/>
          </a:solidFill>
          <a:latin typeface="Arial Narrow" pitchFamily="34" charset="0"/>
        </a:defRPr>
      </a:lvl6pPr>
      <a:lvl7pPr marL="1312863" indent="-398463" algn="l" rtl="0" fontAlgn="base">
        <a:spcBef>
          <a:spcPct val="0"/>
        </a:spcBef>
        <a:spcAft>
          <a:spcPct val="0"/>
        </a:spcAft>
        <a:buSzPct val="81000"/>
        <a:buBlip>
          <a:blip r:embed="rId13"/>
        </a:buBlip>
        <a:defRPr sz="3300" b="1">
          <a:solidFill>
            <a:schemeClr val="tx2"/>
          </a:solidFill>
          <a:latin typeface="Arial Narrow" pitchFamily="34" charset="0"/>
        </a:defRPr>
      </a:lvl7pPr>
      <a:lvl8pPr marL="1770063" indent="-398463" algn="l" rtl="0" fontAlgn="base">
        <a:spcBef>
          <a:spcPct val="0"/>
        </a:spcBef>
        <a:spcAft>
          <a:spcPct val="0"/>
        </a:spcAft>
        <a:buSzPct val="81000"/>
        <a:buBlip>
          <a:blip r:embed="rId13"/>
        </a:buBlip>
        <a:defRPr sz="3300" b="1">
          <a:solidFill>
            <a:schemeClr val="tx2"/>
          </a:solidFill>
          <a:latin typeface="Arial Narrow" pitchFamily="34" charset="0"/>
        </a:defRPr>
      </a:lvl8pPr>
      <a:lvl9pPr marL="2227263" indent="-398463" algn="l" rtl="0" fontAlgn="base">
        <a:spcBef>
          <a:spcPct val="0"/>
        </a:spcBef>
        <a:spcAft>
          <a:spcPct val="0"/>
        </a:spcAft>
        <a:buSzPct val="81000"/>
        <a:buBlip>
          <a:blip r:embed="rId13"/>
        </a:buBlip>
        <a:defRPr sz="3300" b="1">
          <a:solidFill>
            <a:schemeClr val="tx2"/>
          </a:solidFill>
          <a:latin typeface="Arial Narrow" pitchFamily="34" charset="0"/>
        </a:defRPr>
      </a:lvl9pPr>
    </p:titleStyle>
    <p:bodyStyle>
      <a:lvl1pPr marL="319088" indent="-319088" algn="l" rtl="0" eaLnBrk="0" fontAlgn="base" hangingPunct="0">
        <a:lnSpc>
          <a:spcPts val="2800"/>
        </a:lnSpc>
        <a:spcBef>
          <a:spcPct val="20000"/>
        </a:spcBef>
        <a:spcAft>
          <a:spcPct val="0"/>
        </a:spcAft>
        <a:buClr>
          <a:schemeClr val="tx2"/>
        </a:buClr>
        <a:buChar char="•"/>
        <a:defRPr sz="2300" b="1">
          <a:solidFill>
            <a:schemeClr val="tx1"/>
          </a:solidFill>
          <a:latin typeface="+mn-lt"/>
          <a:ea typeface="+mn-ea"/>
          <a:cs typeface="+mn-cs"/>
        </a:defRPr>
      </a:lvl1pPr>
      <a:lvl2pPr marL="474663" indent="-146050" algn="l" rtl="0" eaLnBrk="0" fontAlgn="base" hangingPunct="0">
        <a:lnSpc>
          <a:spcPts val="2500"/>
        </a:lnSpc>
        <a:spcBef>
          <a:spcPct val="20000"/>
        </a:spcBef>
        <a:spcAft>
          <a:spcPct val="0"/>
        </a:spcAft>
        <a:buChar char="-"/>
        <a:defRPr sz="2100">
          <a:solidFill>
            <a:schemeClr val="tx1"/>
          </a:solidFill>
          <a:latin typeface="+mn-lt"/>
        </a:defRPr>
      </a:lvl2pPr>
      <a:lvl3pPr marL="638175" indent="-147638" algn="l" rtl="0" eaLnBrk="0" fontAlgn="base" hangingPunct="0">
        <a:spcBef>
          <a:spcPct val="20000"/>
        </a:spcBef>
        <a:spcAft>
          <a:spcPct val="0"/>
        </a:spcAft>
        <a:buSzPct val="70000"/>
        <a:buChar char="•"/>
        <a:defRPr sz="2100">
          <a:solidFill>
            <a:schemeClr val="tx1"/>
          </a:solidFill>
          <a:latin typeface="+mn-lt"/>
        </a:defRPr>
      </a:lvl3pPr>
      <a:lvl4pPr marL="1695450" indent="-228600" algn="l" rtl="0" eaLnBrk="0" fontAlgn="base" hangingPunct="0">
        <a:spcBef>
          <a:spcPct val="20000"/>
        </a:spcBef>
        <a:spcAft>
          <a:spcPct val="0"/>
        </a:spcAft>
        <a:buChar char="–"/>
        <a:defRPr sz="2100">
          <a:solidFill>
            <a:schemeClr val="tx1"/>
          </a:solidFill>
          <a:latin typeface="+mn-lt"/>
        </a:defRPr>
      </a:lvl4pPr>
      <a:lvl5pPr marL="2114550" indent="-228600" algn="l" rtl="0" eaLnBrk="0" fontAlgn="base" hangingPunct="0">
        <a:spcBef>
          <a:spcPct val="20000"/>
        </a:spcBef>
        <a:spcAft>
          <a:spcPct val="0"/>
        </a:spcAft>
        <a:buChar char="»"/>
        <a:defRPr sz="2100">
          <a:solidFill>
            <a:schemeClr val="tx1"/>
          </a:solidFill>
          <a:latin typeface="+mn-lt"/>
        </a:defRPr>
      </a:lvl5pPr>
      <a:lvl6pPr marL="2571750" indent="-228600" algn="l" rtl="0" fontAlgn="base">
        <a:spcBef>
          <a:spcPct val="20000"/>
        </a:spcBef>
        <a:spcAft>
          <a:spcPct val="0"/>
        </a:spcAft>
        <a:buChar char="»"/>
        <a:defRPr sz="2100">
          <a:solidFill>
            <a:schemeClr val="tx1"/>
          </a:solidFill>
          <a:latin typeface="+mn-lt"/>
        </a:defRPr>
      </a:lvl6pPr>
      <a:lvl7pPr marL="3028950" indent="-228600" algn="l" rtl="0" fontAlgn="base">
        <a:spcBef>
          <a:spcPct val="20000"/>
        </a:spcBef>
        <a:spcAft>
          <a:spcPct val="0"/>
        </a:spcAft>
        <a:buChar char="»"/>
        <a:defRPr sz="2100">
          <a:solidFill>
            <a:schemeClr val="tx1"/>
          </a:solidFill>
          <a:latin typeface="+mn-lt"/>
        </a:defRPr>
      </a:lvl7pPr>
      <a:lvl8pPr marL="3486150" indent="-228600" algn="l" rtl="0" fontAlgn="base">
        <a:spcBef>
          <a:spcPct val="20000"/>
        </a:spcBef>
        <a:spcAft>
          <a:spcPct val="0"/>
        </a:spcAft>
        <a:buChar char="»"/>
        <a:defRPr sz="2100">
          <a:solidFill>
            <a:schemeClr val="tx1"/>
          </a:solidFill>
          <a:latin typeface="+mn-lt"/>
        </a:defRPr>
      </a:lvl8pPr>
      <a:lvl9pPr marL="3943350" indent="-228600" algn="l" rtl="0" fontAlgn="base">
        <a:spcBef>
          <a:spcPct val="20000"/>
        </a:spcBef>
        <a:spcAft>
          <a:spcPct val="0"/>
        </a:spcAft>
        <a:buChar char="»"/>
        <a:defRPr sz="2100">
          <a:solidFill>
            <a:schemeClr val="tx1"/>
          </a:solidFill>
          <a:latin typeface="+mn-lt"/>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ChangeArrowheads="1"/>
          </p:cNvSpPr>
          <p:nvPr/>
        </p:nvSpPr>
        <p:spPr bwMode="auto">
          <a:xfrm>
            <a:off x="762000" y="1463675"/>
            <a:ext cx="7664450" cy="5394325"/>
          </a:xfrm>
          <a:prstGeom prst="rect">
            <a:avLst/>
          </a:prstGeom>
          <a:solidFill>
            <a:srgbClr val="D2D2C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ctr" eaLnBrk="1" hangingPunct="1">
              <a:defRPr/>
            </a:pPr>
            <a:endParaRPr lang="nl-BE" altLang="fr-FR" smtClean="0">
              <a:solidFill>
                <a:srgbClr val="000000"/>
              </a:solidFill>
              <a:cs typeface="Arial" charset="0"/>
            </a:endParaRPr>
          </a:p>
        </p:txBody>
      </p:sp>
      <p:sp>
        <p:nvSpPr>
          <p:cNvPr id="2051" name="Rectangle 2"/>
          <p:cNvSpPr>
            <a:spLocks noGrp="1" noChangeArrowheads="1"/>
          </p:cNvSpPr>
          <p:nvPr>
            <p:ph type="title"/>
          </p:nvPr>
        </p:nvSpPr>
        <p:spPr bwMode="auto">
          <a:xfrm>
            <a:off x="868363" y="241300"/>
            <a:ext cx="7554912"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nl-NL" altLang="fr-FR" smtClean="0"/>
              <a:t>Klik om het opmaakprofiel van de modeltitel te bewerken</a:t>
            </a:r>
          </a:p>
        </p:txBody>
      </p:sp>
      <p:sp>
        <p:nvSpPr>
          <p:cNvPr id="2052" name="Rectangle 3"/>
          <p:cNvSpPr>
            <a:spLocks noGrp="1" noChangeArrowheads="1"/>
          </p:cNvSpPr>
          <p:nvPr>
            <p:ph type="body" idx="1"/>
          </p:nvPr>
        </p:nvSpPr>
        <p:spPr bwMode="auto">
          <a:xfrm>
            <a:off x="1219200" y="1876425"/>
            <a:ext cx="6781800" cy="4114800"/>
          </a:xfrm>
          <a:prstGeom prst="rect">
            <a:avLst/>
          </a:prstGeom>
          <a:solidFill>
            <a:srgbClr val="D2D2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altLang="fr-FR" smtClean="0"/>
              <a:t>Klik om de opmaakprofielen van de modeltekst te bewerken</a:t>
            </a:r>
          </a:p>
          <a:p>
            <a:pPr lvl="1"/>
            <a:r>
              <a:rPr lang="nl-NL" altLang="fr-FR" smtClean="0"/>
              <a:t>Tweede niveau</a:t>
            </a:r>
          </a:p>
          <a:p>
            <a:pPr lvl="2"/>
            <a:r>
              <a:rPr lang="nl-NL" altLang="fr-FR" smtClean="0"/>
              <a:t>Derde niveau</a:t>
            </a:r>
          </a:p>
          <a:p>
            <a:pPr lvl="3"/>
            <a:r>
              <a:rPr lang="nl-NL" altLang="fr-FR" smtClean="0"/>
              <a:t>Vierde niveau</a:t>
            </a:r>
          </a:p>
          <a:p>
            <a:pPr lvl="4"/>
            <a:r>
              <a:rPr lang="nl-NL" altLang="fr-FR" smtClean="0"/>
              <a:t>Vijfde niveau</a:t>
            </a:r>
          </a:p>
        </p:txBody>
      </p:sp>
      <p:sp>
        <p:nvSpPr>
          <p:cNvPr id="2" name="Rectangle 4"/>
          <p:cNvSpPr>
            <a:spLocks noGrp="1" noChangeArrowheads="1"/>
          </p:cNvSpPr>
          <p:nvPr>
            <p:ph type="dt" sz="half" idx="2"/>
          </p:nvPr>
        </p:nvSpPr>
        <p:spPr bwMode="auto">
          <a:xfrm>
            <a:off x="1174750" y="6567488"/>
            <a:ext cx="1905000" cy="23336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200">
                <a:solidFill>
                  <a:srgbClr val="6B645E"/>
                </a:solidFill>
                <a:latin typeface="Arial" charset="0"/>
                <a:cs typeface="Arial" charset="0"/>
              </a:defRPr>
            </a:lvl1pPr>
          </a:lstStyle>
          <a:p>
            <a:pPr>
              <a:defRPr/>
            </a:pPr>
            <a:r>
              <a:rPr lang="fr-FR"/>
              <a:t>01 janvier 2012</a:t>
            </a:r>
            <a:endParaRPr lang="nl-NL"/>
          </a:p>
        </p:txBody>
      </p:sp>
      <p:sp>
        <p:nvSpPr>
          <p:cNvPr id="1030" name="Rectangle 6"/>
          <p:cNvSpPr>
            <a:spLocks noGrp="1" noChangeArrowheads="1"/>
          </p:cNvSpPr>
          <p:nvPr>
            <p:ph type="sldNum" sz="quarter" idx="4"/>
          </p:nvPr>
        </p:nvSpPr>
        <p:spPr bwMode="auto">
          <a:xfrm>
            <a:off x="7400925" y="6530975"/>
            <a:ext cx="762000" cy="2349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500" b="1">
                <a:solidFill>
                  <a:srgbClr val="6B645E"/>
                </a:solidFill>
                <a:latin typeface="Arial" charset="0"/>
                <a:cs typeface="Arial" charset="0"/>
              </a:defRPr>
            </a:lvl1pPr>
          </a:lstStyle>
          <a:p>
            <a:pPr>
              <a:defRPr/>
            </a:pPr>
            <a:endParaRPr lang="nl-BE"/>
          </a:p>
        </p:txBody>
      </p:sp>
      <p:sp>
        <p:nvSpPr>
          <p:cNvPr id="1031" name="Rectangle 7"/>
          <p:cNvSpPr>
            <a:spLocks noChangeArrowheads="1"/>
          </p:cNvSpPr>
          <p:nvPr/>
        </p:nvSpPr>
        <p:spPr bwMode="auto">
          <a:xfrm>
            <a:off x="0" y="1463675"/>
            <a:ext cx="317500" cy="130333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lgn="ctr" eaLnBrk="1" hangingPunct="1">
              <a:defRPr/>
            </a:pPr>
            <a:endParaRPr lang="nl-BE" altLang="fr-FR" smtClean="0">
              <a:solidFill>
                <a:srgbClr val="000000"/>
              </a:solidFill>
              <a:cs typeface="Arial" charset="0"/>
            </a:endParaRPr>
          </a:p>
        </p:txBody>
      </p:sp>
    </p:spTree>
  </p:cSld>
  <p:clrMap bg1="lt1" tx1="dk1" bg2="lt2" tx2="dk2" accent1="accent1" accent2="accent2" accent3="accent3" accent4="accent4" accent5="accent5" accent6="accent6" hlink="hlink" folHlink="folHlink"/>
  <p:sldLayoutIdLst>
    <p:sldLayoutId id="2147484858" r:id="rId1"/>
    <p:sldLayoutId id="2147484847" r:id="rId2"/>
    <p:sldLayoutId id="2147484848" r:id="rId3"/>
    <p:sldLayoutId id="2147484849" r:id="rId4"/>
    <p:sldLayoutId id="2147484850" r:id="rId5"/>
    <p:sldLayoutId id="2147484851" r:id="rId6"/>
    <p:sldLayoutId id="2147484852" r:id="rId7"/>
    <p:sldLayoutId id="2147484853" r:id="rId8"/>
    <p:sldLayoutId id="2147484854" r:id="rId9"/>
    <p:sldLayoutId id="2147484855" r:id="rId10"/>
    <p:sldLayoutId id="2147484856" r:id="rId11"/>
  </p:sldLayoutIdLst>
  <p:hf hdr="0" ftr="0" dt="0"/>
  <p:txStyles>
    <p:titleStyle>
      <a:lvl1pPr marL="398463" indent="-398463" algn="l" rtl="0" eaLnBrk="0" fontAlgn="base" hangingPunct="0">
        <a:spcBef>
          <a:spcPct val="0"/>
        </a:spcBef>
        <a:spcAft>
          <a:spcPct val="0"/>
        </a:spcAft>
        <a:buSzPct val="81000"/>
        <a:buBlip>
          <a:blip r:embed="rId13"/>
        </a:buBlip>
        <a:defRPr sz="3300" b="1">
          <a:solidFill>
            <a:schemeClr val="tx2"/>
          </a:solidFill>
          <a:latin typeface="+mj-lt"/>
          <a:ea typeface="+mj-ea"/>
          <a:cs typeface="+mj-cs"/>
        </a:defRPr>
      </a:lvl1pPr>
      <a:lvl2pPr marL="398463" indent="-398463" algn="l" rtl="0" eaLnBrk="0" fontAlgn="base" hangingPunct="0">
        <a:spcBef>
          <a:spcPct val="0"/>
        </a:spcBef>
        <a:spcAft>
          <a:spcPct val="0"/>
        </a:spcAft>
        <a:buSzPct val="81000"/>
        <a:buBlip>
          <a:blip r:embed="rId13"/>
        </a:buBlip>
        <a:defRPr sz="3300" b="1">
          <a:solidFill>
            <a:schemeClr val="tx2"/>
          </a:solidFill>
          <a:latin typeface="Arial Narrow" pitchFamily="34" charset="0"/>
        </a:defRPr>
      </a:lvl2pPr>
      <a:lvl3pPr marL="398463" indent="-398463" algn="l" rtl="0" eaLnBrk="0" fontAlgn="base" hangingPunct="0">
        <a:spcBef>
          <a:spcPct val="0"/>
        </a:spcBef>
        <a:spcAft>
          <a:spcPct val="0"/>
        </a:spcAft>
        <a:buSzPct val="81000"/>
        <a:buBlip>
          <a:blip r:embed="rId13"/>
        </a:buBlip>
        <a:defRPr sz="3300" b="1">
          <a:solidFill>
            <a:schemeClr val="tx2"/>
          </a:solidFill>
          <a:latin typeface="Arial Narrow" pitchFamily="34" charset="0"/>
        </a:defRPr>
      </a:lvl3pPr>
      <a:lvl4pPr marL="398463" indent="-398463" algn="l" rtl="0" eaLnBrk="0" fontAlgn="base" hangingPunct="0">
        <a:spcBef>
          <a:spcPct val="0"/>
        </a:spcBef>
        <a:spcAft>
          <a:spcPct val="0"/>
        </a:spcAft>
        <a:buSzPct val="81000"/>
        <a:buBlip>
          <a:blip r:embed="rId13"/>
        </a:buBlip>
        <a:defRPr sz="3300" b="1">
          <a:solidFill>
            <a:schemeClr val="tx2"/>
          </a:solidFill>
          <a:latin typeface="Arial Narrow" pitchFamily="34" charset="0"/>
        </a:defRPr>
      </a:lvl4pPr>
      <a:lvl5pPr marL="398463" indent="-398463" algn="l" rtl="0" eaLnBrk="0" fontAlgn="base" hangingPunct="0">
        <a:spcBef>
          <a:spcPct val="0"/>
        </a:spcBef>
        <a:spcAft>
          <a:spcPct val="0"/>
        </a:spcAft>
        <a:buSzPct val="81000"/>
        <a:buBlip>
          <a:blip r:embed="rId13"/>
        </a:buBlip>
        <a:defRPr sz="3300" b="1">
          <a:solidFill>
            <a:schemeClr val="tx2"/>
          </a:solidFill>
          <a:latin typeface="Arial Narrow" pitchFamily="34" charset="0"/>
        </a:defRPr>
      </a:lvl5pPr>
      <a:lvl6pPr marL="855663" indent="-398463" algn="l" rtl="0" fontAlgn="base">
        <a:spcBef>
          <a:spcPct val="0"/>
        </a:spcBef>
        <a:spcAft>
          <a:spcPct val="0"/>
        </a:spcAft>
        <a:buSzPct val="81000"/>
        <a:buBlip>
          <a:blip r:embed="rId13"/>
        </a:buBlip>
        <a:defRPr sz="3300" b="1">
          <a:solidFill>
            <a:schemeClr val="tx2"/>
          </a:solidFill>
          <a:latin typeface="Arial Narrow" pitchFamily="34" charset="0"/>
        </a:defRPr>
      </a:lvl6pPr>
      <a:lvl7pPr marL="1312863" indent="-398463" algn="l" rtl="0" fontAlgn="base">
        <a:spcBef>
          <a:spcPct val="0"/>
        </a:spcBef>
        <a:spcAft>
          <a:spcPct val="0"/>
        </a:spcAft>
        <a:buSzPct val="81000"/>
        <a:buBlip>
          <a:blip r:embed="rId13"/>
        </a:buBlip>
        <a:defRPr sz="3300" b="1">
          <a:solidFill>
            <a:schemeClr val="tx2"/>
          </a:solidFill>
          <a:latin typeface="Arial Narrow" pitchFamily="34" charset="0"/>
        </a:defRPr>
      </a:lvl7pPr>
      <a:lvl8pPr marL="1770063" indent="-398463" algn="l" rtl="0" fontAlgn="base">
        <a:spcBef>
          <a:spcPct val="0"/>
        </a:spcBef>
        <a:spcAft>
          <a:spcPct val="0"/>
        </a:spcAft>
        <a:buSzPct val="81000"/>
        <a:buBlip>
          <a:blip r:embed="rId13"/>
        </a:buBlip>
        <a:defRPr sz="3300" b="1">
          <a:solidFill>
            <a:schemeClr val="tx2"/>
          </a:solidFill>
          <a:latin typeface="Arial Narrow" pitchFamily="34" charset="0"/>
        </a:defRPr>
      </a:lvl8pPr>
      <a:lvl9pPr marL="2227263" indent="-398463" algn="l" rtl="0" fontAlgn="base">
        <a:spcBef>
          <a:spcPct val="0"/>
        </a:spcBef>
        <a:spcAft>
          <a:spcPct val="0"/>
        </a:spcAft>
        <a:buSzPct val="81000"/>
        <a:buBlip>
          <a:blip r:embed="rId13"/>
        </a:buBlip>
        <a:defRPr sz="3300" b="1">
          <a:solidFill>
            <a:schemeClr val="tx2"/>
          </a:solidFill>
          <a:latin typeface="Arial Narrow" pitchFamily="34" charset="0"/>
        </a:defRPr>
      </a:lvl9pPr>
    </p:titleStyle>
    <p:bodyStyle>
      <a:lvl1pPr marL="319088" indent="-319088" algn="l" rtl="0" eaLnBrk="0" fontAlgn="base" hangingPunct="0">
        <a:lnSpc>
          <a:spcPts val="2800"/>
        </a:lnSpc>
        <a:spcBef>
          <a:spcPct val="20000"/>
        </a:spcBef>
        <a:spcAft>
          <a:spcPct val="0"/>
        </a:spcAft>
        <a:buClr>
          <a:schemeClr val="tx2"/>
        </a:buClr>
        <a:buChar char="•"/>
        <a:defRPr sz="2300" b="1">
          <a:solidFill>
            <a:schemeClr val="tx1"/>
          </a:solidFill>
          <a:latin typeface="+mn-lt"/>
          <a:ea typeface="+mn-ea"/>
          <a:cs typeface="+mn-cs"/>
        </a:defRPr>
      </a:lvl1pPr>
      <a:lvl2pPr marL="474663" indent="-146050" algn="l" rtl="0" eaLnBrk="0" fontAlgn="base" hangingPunct="0">
        <a:lnSpc>
          <a:spcPts val="2500"/>
        </a:lnSpc>
        <a:spcBef>
          <a:spcPct val="20000"/>
        </a:spcBef>
        <a:spcAft>
          <a:spcPct val="0"/>
        </a:spcAft>
        <a:buChar char="-"/>
        <a:defRPr sz="2100">
          <a:solidFill>
            <a:schemeClr val="tx1"/>
          </a:solidFill>
          <a:latin typeface="+mn-lt"/>
        </a:defRPr>
      </a:lvl2pPr>
      <a:lvl3pPr marL="638175" indent="-147638" algn="l" rtl="0" eaLnBrk="0" fontAlgn="base" hangingPunct="0">
        <a:spcBef>
          <a:spcPct val="20000"/>
        </a:spcBef>
        <a:spcAft>
          <a:spcPct val="0"/>
        </a:spcAft>
        <a:buSzPct val="70000"/>
        <a:buChar char="•"/>
        <a:defRPr sz="2100">
          <a:solidFill>
            <a:schemeClr val="tx1"/>
          </a:solidFill>
          <a:latin typeface="+mn-lt"/>
        </a:defRPr>
      </a:lvl3pPr>
      <a:lvl4pPr marL="1695450" indent="-228600" algn="l" rtl="0" eaLnBrk="0" fontAlgn="base" hangingPunct="0">
        <a:spcBef>
          <a:spcPct val="20000"/>
        </a:spcBef>
        <a:spcAft>
          <a:spcPct val="0"/>
        </a:spcAft>
        <a:buChar char="–"/>
        <a:defRPr sz="2100">
          <a:solidFill>
            <a:schemeClr val="tx1"/>
          </a:solidFill>
          <a:latin typeface="+mn-lt"/>
        </a:defRPr>
      </a:lvl4pPr>
      <a:lvl5pPr marL="2114550" indent="-228600" algn="l" rtl="0" eaLnBrk="0" fontAlgn="base" hangingPunct="0">
        <a:spcBef>
          <a:spcPct val="20000"/>
        </a:spcBef>
        <a:spcAft>
          <a:spcPct val="0"/>
        </a:spcAft>
        <a:buChar char="»"/>
        <a:defRPr sz="2100">
          <a:solidFill>
            <a:schemeClr val="tx1"/>
          </a:solidFill>
          <a:latin typeface="+mn-lt"/>
        </a:defRPr>
      </a:lvl5pPr>
      <a:lvl6pPr marL="2571750" indent="-228600" algn="l" rtl="0" fontAlgn="base">
        <a:spcBef>
          <a:spcPct val="20000"/>
        </a:spcBef>
        <a:spcAft>
          <a:spcPct val="0"/>
        </a:spcAft>
        <a:buChar char="»"/>
        <a:defRPr sz="2100">
          <a:solidFill>
            <a:schemeClr val="tx1"/>
          </a:solidFill>
          <a:latin typeface="+mn-lt"/>
        </a:defRPr>
      </a:lvl6pPr>
      <a:lvl7pPr marL="3028950" indent="-228600" algn="l" rtl="0" fontAlgn="base">
        <a:spcBef>
          <a:spcPct val="20000"/>
        </a:spcBef>
        <a:spcAft>
          <a:spcPct val="0"/>
        </a:spcAft>
        <a:buChar char="»"/>
        <a:defRPr sz="2100">
          <a:solidFill>
            <a:schemeClr val="tx1"/>
          </a:solidFill>
          <a:latin typeface="+mn-lt"/>
        </a:defRPr>
      </a:lvl7pPr>
      <a:lvl8pPr marL="3486150" indent="-228600" algn="l" rtl="0" fontAlgn="base">
        <a:spcBef>
          <a:spcPct val="20000"/>
        </a:spcBef>
        <a:spcAft>
          <a:spcPct val="0"/>
        </a:spcAft>
        <a:buChar char="»"/>
        <a:defRPr sz="2100">
          <a:solidFill>
            <a:schemeClr val="tx1"/>
          </a:solidFill>
          <a:latin typeface="+mn-lt"/>
        </a:defRPr>
      </a:lvl8pPr>
      <a:lvl9pPr marL="3943350" indent="-228600" algn="l" rtl="0" fontAlgn="base">
        <a:spcBef>
          <a:spcPct val="20000"/>
        </a:spcBef>
        <a:spcAft>
          <a:spcPct val="0"/>
        </a:spcAft>
        <a:buChar char="»"/>
        <a:defRPr sz="2100">
          <a:solidFill>
            <a:schemeClr val="tx1"/>
          </a:solidFill>
          <a:latin typeface="+mn-lt"/>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2D2C6"/>
        </a:solidFill>
        <a:effectLst/>
      </p:bgPr>
    </p:bg>
    <p:spTree>
      <p:nvGrpSpPr>
        <p:cNvPr id="1" name=""/>
        <p:cNvGrpSpPr/>
        <p:nvPr/>
      </p:nvGrpSpPr>
      <p:grpSpPr>
        <a:xfrm>
          <a:off x="0" y="0"/>
          <a:ext cx="0" cy="0"/>
          <a:chOff x="0" y="0"/>
          <a:chExt cx="0" cy="0"/>
        </a:xfrm>
      </p:grpSpPr>
      <p:sp>
        <p:nvSpPr>
          <p:cNvPr id="5" name="Rectangle 5"/>
          <p:cNvSpPr>
            <a:spLocks noGrp="1" noChangeArrowheads="1"/>
          </p:cNvSpPr>
          <p:nvPr>
            <p:ph type="dt" sz="quarter" idx="10"/>
          </p:nvPr>
        </p:nvSpPr>
        <p:spPr/>
        <p:txBody>
          <a:bodyPr/>
          <a:lstStyle/>
          <a:p>
            <a:pPr>
              <a:defRPr/>
            </a:pPr>
            <a:r>
              <a:rPr lang="fr-FR" dirty="0" smtClean="0"/>
              <a:t>26 octobre 2016</a:t>
            </a:r>
            <a:endParaRPr lang="nl-NL" dirty="0"/>
          </a:p>
        </p:txBody>
      </p:sp>
      <p:pic>
        <p:nvPicPr>
          <p:cNvPr id="5123" name="Picture 2" descr="D:\users\peter.grouwels\Documents\IDFraud.25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228600"/>
            <a:ext cx="1374775"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itre 1"/>
          <p:cNvSpPr>
            <a:spLocks noGrp="1"/>
          </p:cNvSpPr>
          <p:nvPr>
            <p:ph type="ctrTitle"/>
          </p:nvPr>
        </p:nvSpPr>
        <p:spPr>
          <a:xfrm>
            <a:off x="1752600" y="3429000"/>
            <a:ext cx="5727700" cy="1752600"/>
          </a:xfrm>
        </p:spPr>
        <p:txBody>
          <a:bodyPr/>
          <a:lstStyle/>
          <a:p>
            <a:pPr algn="ctr"/>
            <a:r>
              <a:rPr lang="fr-BE" altLang="fr-FR" smtClean="0"/>
              <a:t>PREVENTION ET LUTTE CONTRE LA FRAUDE A L’IDENTITE</a:t>
            </a:r>
            <a:br>
              <a:rPr lang="fr-BE" altLang="fr-FR" smtClean="0"/>
            </a:br>
            <a:r>
              <a:rPr lang="fr-BE" altLang="fr-FR" sz="1800" smtClean="0"/>
              <a:t>Christophe Verschoore</a:t>
            </a:r>
            <a:endParaRPr lang="fr-BE" altLang="fr-FR"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fr-BE" altLang="fr-FR" sz="2800" smtClean="0">
                <a:solidFill>
                  <a:srgbClr val="435607"/>
                </a:solidFill>
              </a:rPr>
              <a:t>PREVENTION ET LUTTE CONTRE </a:t>
            </a:r>
            <a:br>
              <a:rPr lang="fr-BE" altLang="fr-FR" sz="2800" smtClean="0">
                <a:solidFill>
                  <a:srgbClr val="435607"/>
                </a:solidFill>
              </a:rPr>
            </a:br>
            <a:r>
              <a:rPr lang="fr-BE" altLang="fr-FR" sz="2800" smtClean="0">
                <a:solidFill>
                  <a:srgbClr val="435607"/>
                </a:solidFill>
              </a:rPr>
              <a:t>LA FRAUDE A L’IDENTITE</a:t>
            </a:r>
            <a:endParaRPr lang="en-US" altLang="en-US" smtClean="0"/>
          </a:p>
        </p:txBody>
      </p:sp>
      <p:sp>
        <p:nvSpPr>
          <p:cNvPr id="10243" name="Content Placeholder 2"/>
          <p:cNvSpPr>
            <a:spLocks noGrp="1"/>
          </p:cNvSpPr>
          <p:nvPr>
            <p:ph idx="1"/>
          </p:nvPr>
        </p:nvSpPr>
        <p:spPr>
          <a:xfrm>
            <a:off x="914400" y="1524000"/>
            <a:ext cx="7315200" cy="5105400"/>
          </a:xfrm>
        </p:spPr>
        <p:txBody>
          <a:bodyPr/>
          <a:lstStyle/>
          <a:p>
            <a:pPr marL="0" indent="0">
              <a:lnSpc>
                <a:spcPct val="100000"/>
              </a:lnSpc>
              <a:buFontTx/>
              <a:buNone/>
              <a:defRPr/>
            </a:pPr>
            <a:r>
              <a:rPr lang="fr-FR" sz="2000" u="sng" kern="1200" dirty="0" smtClean="0">
                <a:solidFill>
                  <a:srgbClr val="7030A0"/>
                </a:solidFill>
                <a:latin typeface="Calibri"/>
                <a:ea typeface="+mj-ea"/>
                <a:cs typeface="+mj-cs"/>
              </a:rPr>
              <a:t>Contexte</a:t>
            </a:r>
          </a:p>
          <a:p>
            <a:pPr marL="342900" indent="-342900" eaLnBrk="1" fontAlgn="auto" hangingPunct="1">
              <a:lnSpc>
                <a:spcPct val="100000"/>
              </a:lnSpc>
              <a:spcAft>
                <a:spcPts val="0"/>
              </a:spcAft>
              <a:buClrTx/>
              <a:buFont typeface="Arial" panose="020B0604020202020204" pitchFamily="34" charset="0"/>
              <a:buChar char="•"/>
              <a:defRPr/>
            </a:pPr>
            <a:r>
              <a:rPr lang="nl-BE" sz="2000" b="0" kern="1200" dirty="0" smtClean="0">
                <a:solidFill>
                  <a:prstClr val="black"/>
                </a:solidFill>
                <a:latin typeface="Calibri"/>
              </a:rPr>
              <a:t>Lutte </a:t>
            </a:r>
            <a:r>
              <a:rPr lang="fr-FR" sz="2000" b="0" kern="1200" dirty="0" smtClean="0">
                <a:solidFill>
                  <a:prstClr val="black"/>
                </a:solidFill>
                <a:latin typeface="Calibri"/>
              </a:rPr>
              <a:t>contre la fraude à l’identité : </a:t>
            </a:r>
          </a:p>
          <a:p>
            <a:pPr marL="742950" lvl="1" indent="-285750" eaLnBrk="1" fontAlgn="auto" hangingPunct="1">
              <a:lnSpc>
                <a:spcPct val="100000"/>
              </a:lnSpc>
              <a:spcAft>
                <a:spcPts val="0"/>
              </a:spcAft>
              <a:buFont typeface="Arial" panose="020B0604020202020204" pitchFamily="34" charset="0"/>
              <a:buChar char="–"/>
              <a:defRPr/>
            </a:pPr>
            <a:r>
              <a:rPr lang="fr-FR" sz="2000" kern="1200" dirty="0" smtClean="0">
                <a:solidFill>
                  <a:prstClr val="black"/>
                </a:solidFill>
                <a:latin typeface="Calibri"/>
                <a:ea typeface="+mn-ea"/>
                <a:cs typeface="+mn-cs"/>
              </a:rPr>
              <a:t>Priorité Accord du Gouvernement 2014</a:t>
            </a:r>
          </a:p>
          <a:p>
            <a:pPr marL="742950" lvl="1" indent="-285750" eaLnBrk="1" fontAlgn="auto" hangingPunct="1">
              <a:lnSpc>
                <a:spcPct val="100000"/>
              </a:lnSpc>
              <a:spcAft>
                <a:spcPts val="0"/>
              </a:spcAft>
              <a:buFont typeface="Arial" panose="020B0604020202020204" pitchFamily="34" charset="0"/>
              <a:buChar char="–"/>
              <a:defRPr/>
            </a:pPr>
            <a:r>
              <a:rPr lang="fr-FR" sz="2000" kern="1200" dirty="0" smtClean="0">
                <a:solidFill>
                  <a:prstClr val="black"/>
                </a:solidFill>
                <a:latin typeface="Calibri"/>
                <a:ea typeface="+mn-ea"/>
                <a:cs typeface="+mn-cs"/>
              </a:rPr>
              <a:t>Priorité Ministres Sécurité/Intérieur et Affaires étrangères</a:t>
            </a:r>
          </a:p>
          <a:p>
            <a:pPr marL="342900" indent="-342900" eaLnBrk="1" fontAlgn="auto" hangingPunct="1">
              <a:lnSpc>
                <a:spcPct val="100000"/>
              </a:lnSpc>
              <a:spcAft>
                <a:spcPts val="0"/>
              </a:spcAft>
              <a:buClrTx/>
              <a:buFont typeface="Arial" panose="020B0604020202020204" pitchFamily="34" charset="0"/>
              <a:buChar char="•"/>
              <a:defRPr/>
            </a:pPr>
            <a:r>
              <a:rPr lang="fr-FR" sz="2000" b="0" kern="1200" dirty="0" smtClean="0">
                <a:solidFill>
                  <a:prstClr val="black"/>
                </a:solidFill>
                <a:latin typeface="Calibri"/>
              </a:rPr>
              <a:t>Acteurs principaux :</a:t>
            </a:r>
          </a:p>
          <a:p>
            <a:pPr marL="742950" lvl="1" indent="-285750" eaLnBrk="1" fontAlgn="auto" hangingPunct="1">
              <a:lnSpc>
                <a:spcPct val="100000"/>
              </a:lnSpc>
              <a:spcAft>
                <a:spcPts val="0"/>
              </a:spcAft>
              <a:buFont typeface="Arial" panose="020B0604020202020204" pitchFamily="34" charset="0"/>
              <a:buChar char="–"/>
              <a:defRPr/>
            </a:pPr>
            <a:r>
              <a:rPr lang="fr-FR" sz="2000" kern="1200" dirty="0" smtClean="0">
                <a:solidFill>
                  <a:prstClr val="black"/>
                </a:solidFill>
                <a:latin typeface="Calibri"/>
                <a:ea typeface="+mn-ea"/>
                <a:cs typeface="+mn-cs"/>
              </a:rPr>
              <a:t>RN : source primaire des infos identité → acteur central = DG Institutions et Population</a:t>
            </a:r>
          </a:p>
          <a:p>
            <a:pPr marL="742950" lvl="1" indent="-285750" eaLnBrk="1" fontAlgn="auto" hangingPunct="1">
              <a:lnSpc>
                <a:spcPct val="100000"/>
              </a:lnSpc>
              <a:spcAft>
                <a:spcPts val="0"/>
              </a:spcAft>
              <a:buFont typeface="Arial" panose="020B0604020202020204" pitchFamily="34" charset="0"/>
              <a:buChar char="–"/>
              <a:defRPr/>
            </a:pPr>
            <a:r>
              <a:rPr lang="fr-FR" sz="2000" kern="1200" dirty="0" smtClean="0">
                <a:solidFill>
                  <a:prstClr val="black"/>
                </a:solidFill>
                <a:latin typeface="Calibri"/>
                <a:ea typeface="+mn-ea"/>
                <a:cs typeface="+mn-cs"/>
              </a:rPr>
              <a:t>Communes et postes consulaires = 1ère ligne de vérification de l’identité</a:t>
            </a:r>
          </a:p>
          <a:p>
            <a:pPr marL="0" indent="0">
              <a:lnSpc>
                <a:spcPct val="100000"/>
              </a:lnSpc>
              <a:buClr>
                <a:srgbClr val="435607"/>
              </a:buClr>
              <a:buFontTx/>
              <a:buNone/>
              <a:defRPr/>
            </a:pPr>
            <a:r>
              <a:rPr lang="fr-FR" sz="2000" u="sng" kern="1200" dirty="0">
                <a:solidFill>
                  <a:srgbClr val="7030A0"/>
                </a:solidFill>
                <a:latin typeface="Calibri" panose="020F0502020204030204" pitchFamily="34" charset="0"/>
              </a:rPr>
              <a:t>Constats de base</a:t>
            </a:r>
          </a:p>
          <a:p>
            <a:pPr>
              <a:buClr>
                <a:srgbClr val="435607"/>
              </a:buClr>
              <a:defRPr/>
            </a:pPr>
            <a:r>
              <a:rPr lang="nl-BE" sz="2000" b="0" dirty="0">
                <a:solidFill>
                  <a:srgbClr val="000000"/>
                </a:solidFill>
                <a:latin typeface="Calibri" panose="020F0502020204030204" pitchFamily="34" charset="0"/>
              </a:rPr>
              <a:t>Fraude à </a:t>
            </a:r>
            <a:r>
              <a:rPr lang="fr-FR" sz="2000" b="0" dirty="0">
                <a:solidFill>
                  <a:srgbClr val="000000"/>
                </a:solidFill>
                <a:latin typeface="Calibri" panose="020F0502020204030204" pitchFamily="34" charset="0"/>
              </a:rPr>
              <a:t>l’identité = phénomène criminel de + en + présent</a:t>
            </a:r>
          </a:p>
          <a:p>
            <a:pPr>
              <a:buClr>
                <a:srgbClr val="435607"/>
              </a:buClr>
              <a:defRPr/>
            </a:pPr>
            <a:r>
              <a:rPr lang="fr-FR" sz="2000" b="0" dirty="0">
                <a:solidFill>
                  <a:srgbClr val="000000"/>
                </a:solidFill>
                <a:latin typeface="Calibri" panose="020F0502020204030204" pitchFamily="34" charset="0"/>
              </a:rPr>
              <a:t>Inversion des types de fraude (←sécurisation progressive des documents)</a:t>
            </a:r>
          </a:p>
          <a:p>
            <a:pPr marL="0" indent="0">
              <a:buClr>
                <a:srgbClr val="435607"/>
              </a:buClr>
              <a:buFontTx/>
              <a:buNone/>
              <a:defRPr/>
            </a:pPr>
            <a:endParaRPr lang="fr-FR" sz="2000" dirty="0">
              <a:solidFill>
                <a:srgbClr val="000000"/>
              </a:solidFill>
            </a:endParaRPr>
          </a:p>
          <a:p>
            <a:pPr marL="0" indent="0">
              <a:buClr>
                <a:srgbClr val="435607"/>
              </a:buClr>
              <a:buFontTx/>
              <a:buNone/>
              <a:defRPr/>
            </a:pPr>
            <a:endParaRPr lang="fr-FR" sz="1600" dirty="0">
              <a:solidFill>
                <a:srgbClr val="000000"/>
              </a:solidFill>
            </a:endParaRPr>
          </a:p>
          <a:p>
            <a:pPr marL="457200" lvl="1" indent="0" eaLnBrk="1" fontAlgn="auto" hangingPunct="1">
              <a:lnSpc>
                <a:spcPct val="100000"/>
              </a:lnSpc>
              <a:spcAft>
                <a:spcPts val="0"/>
              </a:spcAft>
              <a:buFontTx/>
              <a:buNone/>
              <a:defRPr/>
            </a:pPr>
            <a:endParaRPr lang="fr-FR" sz="1800" kern="1200" dirty="0" smtClean="0">
              <a:solidFill>
                <a:prstClr val="black"/>
              </a:solidFill>
              <a:latin typeface="Calibri"/>
              <a:ea typeface="+mn-ea"/>
              <a:cs typeface="+mn-cs"/>
            </a:endParaRPr>
          </a:p>
          <a:p>
            <a:pPr marL="0" indent="0">
              <a:lnSpc>
                <a:spcPct val="100000"/>
              </a:lnSpc>
              <a:buFontTx/>
              <a:buNone/>
              <a:defRPr/>
            </a:pPr>
            <a:endParaRPr lang="fr-BE" altLang="fr-FR" sz="1800" b="0" dirty="0" smtClean="0"/>
          </a:p>
        </p:txBody>
      </p:sp>
      <p:sp>
        <p:nvSpPr>
          <p:cNvPr id="5" name="Slide Number Placeholder 4"/>
          <p:cNvSpPr>
            <a:spLocks noGrp="1"/>
          </p:cNvSpPr>
          <p:nvPr>
            <p:ph type="sldNum" sz="quarter" idx="11"/>
          </p:nvPr>
        </p:nvSpPr>
        <p:spPr/>
        <p:txBody>
          <a:bodyPr/>
          <a:lstStyle/>
          <a:p>
            <a:pPr>
              <a:defRPr/>
            </a:pPr>
            <a:r>
              <a:rPr lang="nl-BE" dirty="0" smtClean="0"/>
              <a:t>1</a:t>
            </a:r>
            <a:endParaRPr lang="nl-BE" dirty="0"/>
          </a:p>
        </p:txBody>
      </p:sp>
      <p:pic>
        <p:nvPicPr>
          <p:cNvPr id="614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152400"/>
            <a:ext cx="1377950" cy="1169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fr-BE" altLang="fr-FR" sz="2800" smtClean="0">
                <a:solidFill>
                  <a:srgbClr val="435607"/>
                </a:solidFill>
              </a:rPr>
              <a:t>PREVENTION ET LUTTE CONTRE </a:t>
            </a:r>
            <a:br>
              <a:rPr lang="fr-BE" altLang="fr-FR" sz="2800" smtClean="0">
                <a:solidFill>
                  <a:srgbClr val="435607"/>
                </a:solidFill>
              </a:rPr>
            </a:br>
            <a:r>
              <a:rPr lang="fr-BE" altLang="fr-FR" sz="2800" smtClean="0">
                <a:solidFill>
                  <a:srgbClr val="435607"/>
                </a:solidFill>
              </a:rPr>
              <a:t>LA FRAUDE A L’IDENTITE</a:t>
            </a:r>
            <a:endParaRPr lang="en-US" altLang="en-US" smtClean="0"/>
          </a:p>
        </p:txBody>
      </p:sp>
      <p:sp>
        <p:nvSpPr>
          <p:cNvPr id="10243" name="Content Placeholder 2"/>
          <p:cNvSpPr>
            <a:spLocks noGrp="1"/>
          </p:cNvSpPr>
          <p:nvPr>
            <p:ph idx="1"/>
          </p:nvPr>
        </p:nvSpPr>
        <p:spPr>
          <a:xfrm>
            <a:off x="914400" y="1676400"/>
            <a:ext cx="7315200" cy="4953000"/>
          </a:xfrm>
        </p:spPr>
        <p:txBody>
          <a:bodyPr/>
          <a:lstStyle/>
          <a:p>
            <a:pPr>
              <a:buClr>
                <a:srgbClr val="435607"/>
              </a:buClr>
              <a:defRPr/>
            </a:pPr>
            <a:endParaRPr lang="fr-FR" sz="1800" b="0" dirty="0" smtClean="0">
              <a:solidFill>
                <a:srgbClr val="000000"/>
              </a:solidFill>
              <a:latin typeface="Calibri" panose="020F0502020204030204" pitchFamily="34" charset="0"/>
            </a:endParaRPr>
          </a:p>
          <a:p>
            <a:pPr>
              <a:buClr>
                <a:srgbClr val="435607"/>
              </a:buClr>
              <a:defRPr/>
            </a:pPr>
            <a:endParaRPr lang="fr-FR" sz="1800" b="0" dirty="0" smtClean="0">
              <a:solidFill>
                <a:srgbClr val="000000"/>
              </a:solidFill>
              <a:latin typeface="Calibri" panose="020F0502020204030204" pitchFamily="34" charset="0"/>
            </a:endParaRPr>
          </a:p>
          <a:p>
            <a:pPr>
              <a:buClr>
                <a:srgbClr val="435607"/>
              </a:buClr>
              <a:defRPr/>
            </a:pPr>
            <a:endParaRPr lang="fr-FR" sz="2000" b="0" dirty="0" smtClean="0">
              <a:solidFill>
                <a:srgbClr val="000000"/>
              </a:solidFill>
              <a:latin typeface="Calibri" panose="020F0502020204030204" pitchFamily="34" charset="0"/>
            </a:endParaRPr>
          </a:p>
          <a:p>
            <a:pPr>
              <a:buClr>
                <a:srgbClr val="435607"/>
              </a:buClr>
              <a:defRPr/>
            </a:pPr>
            <a:r>
              <a:rPr lang="fr-FR" sz="2000" b="0" dirty="0" smtClean="0">
                <a:solidFill>
                  <a:srgbClr val="000000"/>
                </a:solidFill>
                <a:latin typeface="Calibri" panose="020F0502020204030204" pitchFamily="34" charset="0"/>
              </a:rPr>
              <a:t>Fraudeurs </a:t>
            </a:r>
            <a:r>
              <a:rPr lang="fr-FR" sz="2000" b="0" dirty="0">
                <a:solidFill>
                  <a:srgbClr val="000000"/>
                </a:solidFill>
                <a:latin typeface="Calibri" panose="020F0502020204030204" pitchFamily="34" charset="0"/>
              </a:rPr>
              <a:t>se concentrent sur “maillon faible” chaîne identitaire : communes/postes </a:t>
            </a:r>
            <a:r>
              <a:rPr lang="fr-FR" sz="2000" b="0" dirty="0" smtClean="0">
                <a:solidFill>
                  <a:srgbClr val="000000"/>
                </a:solidFill>
                <a:latin typeface="Calibri" panose="020F0502020204030204" pitchFamily="34" charset="0"/>
              </a:rPr>
              <a:t>consulaires</a:t>
            </a:r>
          </a:p>
          <a:p>
            <a:pPr marL="342900" indent="-342900" eaLnBrk="1" fontAlgn="auto" hangingPunct="1">
              <a:lnSpc>
                <a:spcPct val="100000"/>
              </a:lnSpc>
              <a:spcAft>
                <a:spcPts val="0"/>
              </a:spcAft>
              <a:buClrTx/>
              <a:buFont typeface="Arial" panose="020B0604020202020204" pitchFamily="34" charset="0"/>
              <a:buChar char="•"/>
              <a:defRPr/>
            </a:pPr>
            <a:r>
              <a:rPr lang="fr-BE" sz="2000" b="0" kern="1200" dirty="0" smtClean="0">
                <a:latin typeface="Calibri" panose="020F0502020204030204" pitchFamily="34" charset="0"/>
              </a:rPr>
              <a:t>Problématiques liées au phénomène :</a:t>
            </a:r>
          </a:p>
          <a:p>
            <a:pPr marL="742950" lvl="1" indent="-285750" eaLnBrk="1" fontAlgn="auto" hangingPunct="1">
              <a:lnSpc>
                <a:spcPct val="100000"/>
              </a:lnSpc>
              <a:spcAft>
                <a:spcPts val="0"/>
              </a:spcAft>
              <a:buFont typeface="Arial" panose="020B0604020202020204" pitchFamily="34" charset="0"/>
              <a:buChar char="–"/>
              <a:defRPr/>
            </a:pPr>
            <a:r>
              <a:rPr lang="fr-BE" sz="2000" kern="1200" dirty="0" smtClean="0">
                <a:solidFill>
                  <a:prstClr val="black"/>
                </a:solidFill>
                <a:latin typeface="Calibri" panose="020F0502020204030204" pitchFamily="34" charset="0"/>
                <a:ea typeface="+mn-ea"/>
                <a:cs typeface="+mn-cs"/>
              </a:rPr>
              <a:t>Pas de définition légale</a:t>
            </a:r>
          </a:p>
          <a:p>
            <a:pPr marL="742950" lvl="1" indent="-285750" eaLnBrk="1" fontAlgn="auto" hangingPunct="1">
              <a:lnSpc>
                <a:spcPct val="100000"/>
              </a:lnSpc>
              <a:spcAft>
                <a:spcPts val="0"/>
              </a:spcAft>
              <a:buFont typeface="Arial" panose="020B0604020202020204" pitchFamily="34" charset="0"/>
              <a:buChar char="–"/>
              <a:defRPr/>
            </a:pPr>
            <a:r>
              <a:rPr lang="fr-BE" sz="2000" kern="1200" dirty="0" smtClean="0">
                <a:solidFill>
                  <a:prstClr val="black"/>
                </a:solidFill>
                <a:latin typeface="Calibri" panose="020F0502020204030204" pitchFamily="34" charset="0"/>
                <a:ea typeface="+mn-ea"/>
                <a:cs typeface="+mn-cs"/>
              </a:rPr>
              <a:t>Pas de statistiques transversales précises</a:t>
            </a:r>
          </a:p>
          <a:p>
            <a:pPr marL="742950" lvl="1" indent="-285750" eaLnBrk="1" fontAlgn="auto" hangingPunct="1">
              <a:lnSpc>
                <a:spcPct val="100000"/>
              </a:lnSpc>
              <a:spcAft>
                <a:spcPts val="0"/>
              </a:spcAft>
              <a:buFont typeface="Arial" panose="020B0604020202020204" pitchFamily="34" charset="0"/>
              <a:buChar char="–"/>
              <a:defRPr/>
            </a:pPr>
            <a:r>
              <a:rPr lang="fr-BE" sz="2000" kern="1200" dirty="0" smtClean="0">
                <a:solidFill>
                  <a:prstClr val="black"/>
                </a:solidFill>
                <a:latin typeface="Calibri" panose="020F0502020204030204" pitchFamily="34" charset="0"/>
                <a:ea typeface="+mn-ea"/>
                <a:cs typeface="+mn-cs"/>
              </a:rPr>
              <a:t>Manque de sensibilisation des acteurs de 1</a:t>
            </a:r>
            <a:r>
              <a:rPr lang="fr-BE" sz="2000" kern="1200" baseline="30000" dirty="0" smtClean="0">
                <a:solidFill>
                  <a:prstClr val="black"/>
                </a:solidFill>
                <a:latin typeface="Calibri" panose="020F0502020204030204" pitchFamily="34" charset="0"/>
                <a:ea typeface="+mn-ea"/>
                <a:cs typeface="+mn-cs"/>
              </a:rPr>
              <a:t>ère</a:t>
            </a:r>
            <a:r>
              <a:rPr lang="fr-BE" sz="2000" kern="1200" dirty="0" smtClean="0">
                <a:solidFill>
                  <a:prstClr val="black"/>
                </a:solidFill>
                <a:latin typeface="Calibri" panose="020F0502020204030204" pitchFamily="34" charset="0"/>
                <a:ea typeface="+mn-ea"/>
                <a:cs typeface="+mn-cs"/>
              </a:rPr>
              <a:t> ligne</a:t>
            </a:r>
          </a:p>
          <a:p>
            <a:pPr marL="742950" lvl="1" indent="-285750" eaLnBrk="1" fontAlgn="auto" hangingPunct="1">
              <a:lnSpc>
                <a:spcPct val="100000"/>
              </a:lnSpc>
              <a:spcAft>
                <a:spcPts val="0"/>
              </a:spcAft>
              <a:buFont typeface="Arial" panose="020B0604020202020204" pitchFamily="34" charset="0"/>
              <a:buChar char="–"/>
              <a:defRPr/>
            </a:pPr>
            <a:r>
              <a:rPr lang="fr-BE" sz="2000" kern="1200" dirty="0" smtClean="0">
                <a:solidFill>
                  <a:prstClr val="black"/>
                </a:solidFill>
                <a:latin typeface="Calibri" panose="020F0502020204030204" pitchFamily="34" charset="0"/>
                <a:ea typeface="+mn-ea"/>
                <a:cs typeface="+mn-cs"/>
              </a:rPr>
              <a:t>Différents SPF : manque de procédure uniforme </a:t>
            </a:r>
          </a:p>
          <a:p>
            <a:pPr marL="742950" lvl="1" indent="-285750" eaLnBrk="1" fontAlgn="auto" hangingPunct="1">
              <a:lnSpc>
                <a:spcPct val="100000"/>
              </a:lnSpc>
              <a:spcAft>
                <a:spcPts val="0"/>
              </a:spcAft>
              <a:buFont typeface="Arial" panose="020B0604020202020204" pitchFamily="34" charset="0"/>
              <a:buChar char="–"/>
              <a:defRPr/>
            </a:pPr>
            <a:r>
              <a:rPr lang="fr-BE" sz="2000" kern="1200" dirty="0" smtClean="0">
                <a:solidFill>
                  <a:prstClr val="black"/>
                </a:solidFill>
                <a:latin typeface="Calibri" panose="020F0502020204030204" pitchFamily="34" charset="0"/>
                <a:ea typeface="+mn-ea"/>
                <a:cs typeface="+mn-cs"/>
              </a:rPr>
              <a:t>Nécessité d’une approche préventive </a:t>
            </a:r>
            <a:r>
              <a:rPr lang="fr-BE" sz="2000" u="sng" kern="1200" dirty="0" smtClean="0">
                <a:solidFill>
                  <a:prstClr val="black"/>
                </a:solidFill>
                <a:latin typeface="Calibri" panose="020F0502020204030204" pitchFamily="34" charset="0"/>
                <a:ea typeface="+mn-ea"/>
                <a:cs typeface="+mn-cs"/>
              </a:rPr>
              <a:t>et</a:t>
            </a:r>
            <a:r>
              <a:rPr lang="fr-BE" sz="2000" kern="1200" dirty="0" smtClean="0">
                <a:solidFill>
                  <a:prstClr val="black"/>
                </a:solidFill>
                <a:latin typeface="Calibri" panose="020F0502020204030204" pitchFamily="34" charset="0"/>
                <a:ea typeface="+mn-ea"/>
                <a:cs typeface="+mn-cs"/>
              </a:rPr>
              <a:t> répressive</a:t>
            </a:r>
          </a:p>
          <a:p>
            <a:pPr marL="0" indent="0">
              <a:buClr>
                <a:srgbClr val="435607"/>
              </a:buClr>
              <a:buFontTx/>
              <a:buNone/>
              <a:defRPr/>
            </a:pPr>
            <a:endParaRPr lang="fr-FR" sz="2000" dirty="0">
              <a:solidFill>
                <a:srgbClr val="000000"/>
              </a:solidFill>
            </a:endParaRPr>
          </a:p>
          <a:p>
            <a:pPr marL="0" indent="0">
              <a:lnSpc>
                <a:spcPct val="100000"/>
              </a:lnSpc>
              <a:buFontTx/>
              <a:buNone/>
              <a:defRPr/>
            </a:pPr>
            <a:endParaRPr lang="fr-BE" altLang="fr-FR" sz="1800" b="0" dirty="0" smtClean="0"/>
          </a:p>
        </p:txBody>
      </p:sp>
      <p:sp>
        <p:nvSpPr>
          <p:cNvPr id="5" name="Slide Number Placeholder 4"/>
          <p:cNvSpPr>
            <a:spLocks noGrp="1"/>
          </p:cNvSpPr>
          <p:nvPr>
            <p:ph type="sldNum" sz="quarter" idx="11"/>
          </p:nvPr>
        </p:nvSpPr>
        <p:spPr/>
        <p:txBody>
          <a:bodyPr/>
          <a:lstStyle/>
          <a:p>
            <a:pPr>
              <a:defRPr/>
            </a:pPr>
            <a:r>
              <a:rPr lang="nl-BE" dirty="0"/>
              <a:t>2</a:t>
            </a:r>
          </a:p>
        </p:txBody>
      </p:sp>
      <p:pic>
        <p:nvPicPr>
          <p:cNvPr id="717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152400"/>
            <a:ext cx="1377950" cy="1169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1828800"/>
            <a:ext cx="4578350" cy="92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fr-BE" altLang="fr-FR" sz="2800" smtClean="0">
                <a:solidFill>
                  <a:srgbClr val="435607"/>
                </a:solidFill>
              </a:rPr>
              <a:t>PREVENTION ET LUTTE CONTRE </a:t>
            </a:r>
            <a:br>
              <a:rPr lang="fr-BE" altLang="fr-FR" sz="2800" smtClean="0">
                <a:solidFill>
                  <a:srgbClr val="435607"/>
                </a:solidFill>
              </a:rPr>
            </a:br>
            <a:r>
              <a:rPr lang="fr-BE" altLang="fr-FR" sz="2800" smtClean="0">
                <a:solidFill>
                  <a:srgbClr val="435607"/>
                </a:solidFill>
              </a:rPr>
              <a:t>LA FRAUDE A L’IDENTITE</a:t>
            </a:r>
            <a:endParaRPr lang="en-US" altLang="en-US" smtClean="0"/>
          </a:p>
        </p:txBody>
      </p:sp>
      <p:sp>
        <p:nvSpPr>
          <p:cNvPr id="10243" name="Content Placeholder 2"/>
          <p:cNvSpPr>
            <a:spLocks noGrp="1"/>
          </p:cNvSpPr>
          <p:nvPr>
            <p:ph idx="1"/>
          </p:nvPr>
        </p:nvSpPr>
        <p:spPr>
          <a:xfrm>
            <a:off x="914400" y="1524000"/>
            <a:ext cx="7315200" cy="5105400"/>
          </a:xfrm>
        </p:spPr>
        <p:txBody>
          <a:bodyPr/>
          <a:lstStyle/>
          <a:p>
            <a:pPr marL="0" indent="0">
              <a:lnSpc>
                <a:spcPct val="100000"/>
              </a:lnSpc>
              <a:buFontTx/>
              <a:buNone/>
              <a:defRPr/>
            </a:pPr>
            <a:r>
              <a:rPr lang="fr-BE" sz="2000" u="sng" kern="1200" dirty="0" smtClean="0">
                <a:solidFill>
                  <a:srgbClr val="7030A0"/>
                </a:solidFill>
                <a:latin typeface="Calibri"/>
                <a:ea typeface="+mj-ea"/>
                <a:cs typeface="+mj-cs"/>
              </a:rPr>
              <a:t>Actions déjà prises :</a:t>
            </a:r>
          </a:p>
          <a:p>
            <a:pPr>
              <a:lnSpc>
                <a:spcPct val="100000"/>
              </a:lnSpc>
              <a:defRPr/>
            </a:pPr>
            <a:r>
              <a:rPr lang="fr-BE" altLang="fr-FR" sz="2000" b="0" kern="1200" dirty="0" smtClean="0">
                <a:solidFill>
                  <a:srgbClr val="0070C0"/>
                </a:solidFill>
                <a:latin typeface="Calibri"/>
                <a:ea typeface="+mj-ea"/>
                <a:cs typeface="+mj-cs"/>
              </a:rPr>
              <a:t>2014 (SPF AE) : </a:t>
            </a:r>
            <a:r>
              <a:rPr lang="fr-BE" altLang="fr-FR" sz="2000" b="0" kern="1200" dirty="0" smtClean="0">
                <a:latin typeface="Calibri"/>
                <a:ea typeface="+mj-ea"/>
                <a:cs typeface="+mj-cs"/>
              </a:rPr>
              <a:t>création Service Monitoring Lutte fraude ID + affichage automatique photo </a:t>
            </a:r>
            <a:r>
              <a:rPr lang="fr-BE" altLang="fr-FR" sz="2000" b="0" kern="1200" dirty="0" err="1" smtClean="0">
                <a:latin typeface="Calibri"/>
                <a:ea typeface="+mj-ea"/>
                <a:cs typeface="+mj-cs"/>
              </a:rPr>
              <a:t>eID</a:t>
            </a:r>
            <a:r>
              <a:rPr lang="fr-BE" altLang="fr-FR" sz="2000" b="0" kern="1200" dirty="0" smtClean="0">
                <a:latin typeface="Calibri"/>
                <a:ea typeface="+mj-ea"/>
                <a:cs typeface="+mj-cs"/>
              </a:rPr>
              <a:t> dans </a:t>
            </a:r>
            <a:r>
              <a:rPr lang="fr-BE" altLang="fr-FR" sz="2000" b="0" kern="1200" dirty="0" err="1" smtClean="0">
                <a:latin typeface="Calibri"/>
                <a:ea typeface="+mj-ea"/>
                <a:cs typeface="+mj-cs"/>
              </a:rPr>
              <a:t>Belpas</a:t>
            </a:r>
            <a:endParaRPr lang="fr-BE" altLang="fr-FR" sz="2000" b="0" kern="1200" dirty="0" smtClean="0">
              <a:latin typeface="Calibri"/>
              <a:ea typeface="+mj-ea"/>
              <a:cs typeface="+mj-cs"/>
            </a:endParaRPr>
          </a:p>
          <a:p>
            <a:pPr>
              <a:lnSpc>
                <a:spcPct val="100000"/>
              </a:lnSpc>
              <a:defRPr/>
            </a:pPr>
            <a:r>
              <a:rPr lang="fr-BE" altLang="fr-FR" sz="2000" b="0" dirty="0" smtClean="0">
                <a:solidFill>
                  <a:srgbClr val="0070C0"/>
                </a:solidFill>
                <a:latin typeface="Calibri" panose="020F0502020204030204" pitchFamily="34" charset="0"/>
              </a:rPr>
              <a:t>Fin 2014 – Début 2015 (DGIP) :</a:t>
            </a:r>
          </a:p>
          <a:p>
            <a:pPr lvl="1">
              <a:lnSpc>
                <a:spcPct val="100000"/>
              </a:lnSpc>
              <a:buFont typeface="Wingdings" panose="05000000000000000000" pitchFamily="2" charset="2"/>
              <a:buChar char="Ø"/>
              <a:defRPr/>
            </a:pPr>
            <a:r>
              <a:rPr lang="fr-BE" altLang="fr-FR" sz="1800" dirty="0" smtClean="0">
                <a:latin typeface="Calibri" panose="020F0502020204030204" pitchFamily="34" charset="0"/>
              </a:rPr>
              <a:t>Désignation coordinateur lutte fraude ID SPF Intérieur</a:t>
            </a:r>
          </a:p>
          <a:p>
            <a:pPr lvl="1">
              <a:lnSpc>
                <a:spcPct val="100000"/>
              </a:lnSpc>
              <a:buFont typeface="Wingdings" panose="05000000000000000000" pitchFamily="2" charset="2"/>
              <a:buChar char="Ø"/>
              <a:defRPr/>
            </a:pPr>
            <a:r>
              <a:rPr lang="fr-BE" altLang="fr-FR" sz="1800" dirty="0" smtClean="0">
                <a:latin typeface="Calibri" panose="020F0502020204030204" pitchFamily="34" charset="0"/>
              </a:rPr>
              <a:t>Création </a:t>
            </a:r>
            <a:r>
              <a:rPr lang="fr-BE" altLang="fr-FR" sz="1800" dirty="0" err="1" smtClean="0">
                <a:latin typeface="Calibri" panose="020F0502020204030204" pitchFamily="34" charset="0"/>
              </a:rPr>
              <a:t>Task</a:t>
            </a:r>
            <a:r>
              <a:rPr lang="fr-BE" altLang="fr-FR" sz="1800" dirty="0" smtClean="0">
                <a:latin typeface="Calibri" panose="020F0502020204030204" pitchFamily="34" charset="0"/>
              </a:rPr>
              <a:t> Force Fédérale Fraude ID </a:t>
            </a:r>
          </a:p>
          <a:p>
            <a:pPr lvl="1">
              <a:lnSpc>
                <a:spcPct val="100000"/>
              </a:lnSpc>
              <a:buFont typeface="Wingdings" panose="05000000000000000000" pitchFamily="2" charset="2"/>
              <a:buChar char="Ø"/>
              <a:defRPr/>
            </a:pPr>
            <a:r>
              <a:rPr lang="fr-BE" altLang="fr-FR" sz="1800" dirty="0" smtClean="0">
                <a:latin typeface="Calibri" panose="020F0502020204030204" pitchFamily="34" charset="0"/>
              </a:rPr>
              <a:t>Création SPOC National (Helpdesk Fraude DGIP)</a:t>
            </a:r>
          </a:p>
          <a:p>
            <a:pPr>
              <a:lnSpc>
                <a:spcPct val="100000"/>
              </a:lnSpc>
              <a:buFont typeface="Arial" panose="020B0604020202020204" pitchFamily="34" charset="0"/>
              <a:buChar char="•"/>
              <a:defRPr/>
            </a:pPr>
            <a:r>
              <a:rPr lang="fr-BE" altLang="fr-FR" sz="2000" b="0" dirty="0" smtClean="0">
                <a:solidFill>
                  <a:srgbClr val="0070C0"/>
                </a:solidFill>
                <a:latin typeface="Calibri" panose="020F0502020204030204" pitchFamily="34" charset="0"/>
              </a:rPr>
              <a:t>Loi 10/02/2015 </a:t>
            </a:r>
            <a:r>
              <a:rPr lang="fr-BE" altLang="fr-FR" sz="2000" b="0" dirty="0" smtClean="0">
                <a:latin typeface="Calibri" panose="020F0502020204030204" pitchFamily="34" charset="0"/>
              </a:rPr>
              <a:t>traitements automatisés données passeports (SPF AE) : accès aux données pour services de police, renseignements et judiciaires</a:t>
            </a:r>
          </a:p>
          <a:p>
            <a:pPr>
              <a:lnSpc>
                <a:spcPct val="100000"/>
              </a:lnSpc>
              <a:defRPr/>
            </a:pPr>
            <a:r>
              <a:rPr lang="fr-BE" altLang="fr-FR" sz="2000" b="0" dirty="0" smtClean="0">
                <a:solidFill>
                  <a:srgbClr val="0070C0"/>
                </a:solidFill>
                <a:latin typeface="Calibri" panose="020F0502020204030204" pitchFamily="34" charset="0"/>
              </a:rPr>
              <a:t>30/06/2015 (DGIP) : </a:t>
            </a:r>
            <a:r>
              <a:rPr lang="fr-BE" altLang="fr-FR" sz="2000" b="0" dirty="0" smtClean="0">
                <a:latin typeface="Calibri" panose="020F0502020204030204" pitchFamily="34" charset="0"/>
              </a:rPr>
              <a:t>circulaire aux communes – collecte SPOCS communaux</a:t>
            </a:r>
          </a:p>
          <a:p>
            <a:pPr>
              <a:lnSpc>
                <a:spcPct val="100000"/>
              </a:lnSpc>
              <a:defRPr/>
            </a:pPr>
            <a:r>
              <a:rPr lang="fr-BE" altLang="fr-FR" sz="2000" b="0" dirty="0" smtClean="0">
                <a:solidFill>
                  <a:srgbClr val="0070C0"/>
                </a:solidFill>
                <a:latin typeface="Calibri" panose="020F0502020204030204" pitchFamily="34" charset="0"/>
              </a:rPr>
              <a:t>Loi 09/11/2015</a:t>
            </a:r>
            <a:r>
              <a:rPr lang="fr-BE" altLang="fr-FR" sz="2000" b="0" dirty="0" smtClean="0">
                <a:latin typeface="Calibri" panose="020F0502020204030204" pitchFamily="34" charset="0"/>
              </a:rPr>
              <a:t> dispositions diverses Intérieur (DGIP) : rôle RN prévention et lutte fraude ID + accès aux données </a:t>
            </a:r>
            <a:r>
              <a:rPr lang="fr-BE" altLang="fr-FR" sz="2000" b="0" dirty="0" err="1" smtClean="0">
                <a:latin typeface="Calibri" panose="020F0502020204030204" pitchFamily="34" charset="0"/>
              </a:rPr>
              <a:t>eID</a:t>
            </a:r>
            <a:r>
              <a:rPr lang="fr-BE" altLang="fr-FR" sz="2000" b="0" dirty="0" smtClean="0">
                <a:latin typeface="Calibri" panose="020F0502020204030204" pitchFamily="34" charset="0"/>
              </a:rPr>
              <a:t> pour services de police, renseignements et judiciaires (Historique photos et signatures)</a:t>
            </a:r>
          </a:p>
          <a:p>
            <a:pPr marL="0" indent="0">
              <a:lnSpc>
                <a:spcPct val="100000"/>
              </a:lnSpc>
              <a:buFontTx/>
              <a:buNone/>
              <a:defRPr/>
            </a:pPr>
            <a:endParaRPr lang="fr-BE" altLang="fr-FR" sz="2000" b="0" dirty="0" smtClean="0">
              <a:latin typeface="Calibri" panose="020F0502020204030204" pitchFamily="34" charset="0"/>
            </a:endParaRPr>
          </a:p>
          <a:p>
            <a:pPr marL="0" indent="0">
              <a:lnSpc>
                <a:spcPct val="100000"/>
              </a:lnSpc>
              <a:buFontTx/>
              <a:buNone/>
              <a:defRPr/>
            </a:pPr>
            <a:endParaRPr lang="fr-BE" altLang="fr-FR" sz="2000" b="0" dirty="0" smtClean="0">
              <a:latin typeface="Calibri" panose="020F0502020204030204" pitchFamily="34" charset="0"/>
            </a:endParaRPr>
          </a:p>
        </p:txBody>
      </p:sp>
      <p:sp>
        <p:nvSpPr>
          <p:cNvPr id="5" name="Slide Number Placeholder 4"/>
          <p:cNvSpPr>
            <a:spLocks noGrp="1"/>
          </p:cNvSpPr>
          <p:nvPr>
            <p:ph type="sldNum" sz="quarter" idx="11"/>
          </p:nvPr>
        </p:nvSpPr>
        <p:spPr/>
        <p:txBody>
          <a:bodyPr/>
          <a:lstStyle/>
          <a:p>
            <a:pPr>
              <a:defRPr/>
            </a:pPr>
            <a:r>
              <a:rPr lang="nl-BE" dirty="0" smtClean="0"/>
              <a:t>3</a:t>
            </a:r>
            <a:endParaRPr lang="nl-BE" dirty="0"/>
          </a:p>
        </p:txBody>
      </p:sp>
      <p:pic>
        <p:nvPicPr>
          <p:cNvPr id="819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152400"/>
            <a:ext cx="1377950" cy="1169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fr-BE" altLang="fr-FR" sz="2800" smtClean="0">
                <a:solidFill>
                  <a:srgbClr val="435607"/>
                </a:solidFill>
              </a:rPr>
              <a:t>PREVENTION ET LUTTE CONTRE </a:t>
            </a:r>
            <a:br>
              <a:rPr lang="fr-BE" altLang="fr-FR" sz="2800" smtClean="0">
                <a:solidFill>
                  <a:srgbClr val="435607"/>
                </a:solidFill>
              </a:rPr>
            </a:br>
            <a:r>
              <a:rPr lang="fr-BE" altLang="fr-FR" sz="2800" smtClean="0">
                <a:solidFill>
                  <a:srgbClr val="435607"/>
                </a:solidFill>
              </a:rPr>
              <a:t>LA FRAUDE A L’IDENTITE</a:t>
            </a:r>
            <a:endParaRPr lang="en-US" altLang="en-US" smtClean="0"/>
          </a:p>
        </p:txBody>
      </p:sp>
      <p:sp>
        <p:nvSpPr>
          <p:cNvPr id="10243" name="Content Placeholder 2"/>
          <p:cNvSpPr>
            <a:spLocks noGrp="1"/>
          </p:cNvSpPr>
          <p:nvPr>
            <p:ph idx="1"/>
          </p:nvPr>
        </p:nvSpPr>
        <p:spPr>
          <a:xfrm>
            <a:off x="914400" y="1676400"/>
            <a:ext cx="7315200" cy="4953000"/>
          </a:xfrm>
        </p:spPr>
        <p:txBody>
          <a:bodyPr/>
          <a:lstStyle/>
          <a:p>
            <a:pPr>
              <a:lnSpc>
                <a:spcPct val="100000"/>
              </a:lnSpc>
              <a:defRPr/>
            </a:pPr>
            <a:r>
              <a:rPr lang="fr-BE" altLang="fr-FR" sz="2000" b="0" dirty="0" smtClean="0">
                <a:solidFill>
                  <a:srgbClr val="0070C0"/>
                </a:solidFill>
                <a:latin typeface="Calibri" panose="020F0502020204030204" pitchFamily="34" charset="0"/>
              </a:rPr>
              <a:t>25/11/2015 :</a:t>
            </a:r>
            <a:r>
              <a:rPr lang="fr-BE" altLang="fr-FR" sz="2000" b="0" dirty="0" smtClean="0">
                <a:latin typeface="Calibri" panose="020F0502020204030204" pitchFamily="34" charset="0"/>
              </a:rPr>
              <a:t> circulaire DGIP : nouveau lay-out </a:t>
            </a:r>
            <a:r>
              <a:rPr lang="fr-BE" altLang="fr-FR" sz="2000" b="0" dirty="0" err="1" smtClean="0">
                <a:latin typeface="Calibri" panose="020F0502020204030204" pitchFamily="34" charset="0"/>
              </a:rPr>
              <a:t>eID</a:t>
            </a:r>
            <a:r>
              <a:rPr lang="fr-BE" altLang="fr-FR" sz="2000" b="0" dirty="0" smtClean="0">
                <a:latin typeface="Calibri" panose="020F0502020204030204" pitchFamily="34" charset="0"/>
              </a:rPr>
              <a:t>/titres séjour UE – éléments de sécurité renforcés</a:t>
            </a:r>
          </a:p>
          <a:p>
            <a:pPr>
              <a:lnSpc>
                <a:spcPct val="100000"/>
              </a:lnSpc>
              <a:defRPr/>
            </a:pPr>
            <a:r>
              <a:rPr lang="fr-BE" altLang="fr-FR" sz="2000" b="0" dirty="0" smtClean="0">
                <a:solidFill>
                  <a:srgbClr val="0070C0"/>
                </a:solidFill>
                <a:latin typeface="Calibri" panose="020F0502020204030204" pitchFamily="34" charset="0"/>
              </a:rPr>
              <a:t>11/2015 : </a:t>
            </a:r>
            <a:r>
              <a:rPr lang="fr-BE" altLang="fr-FR" sz="2000" b="0" dirty="0" smtClean="0">
                <a:latin typeface="Calibri" panose="020F0502020204030204" pitchFamily="34" charset="0"/>
              </a:rPr>
              <a:t>Rencontre avec PG Mons sur traitements dossiers fraude ID</a:t>
            </a:r>
          </a:p>
          <a:p>
            <a:pPr>
              <a:lnSpc>
                <a:spcPct val="100000"/>
              </a:lnSpc>
              <a:defRPr/>
            </a:pPr>
            <a:r>
              <a:rPr lang="fr-BE" altLang="fr-FR" sz="2000" b="0" dirty="0" smtClean="0">
                <a:solidFill>
                  <a:srgbClr val="0070C0"/>
                </a:solidFill>
                <a:latin typeface="Calibri" panose="020F0502020204030204" pitchFamily="34" charset="0"/>
              </a:rPr>
              <a:t>02/2016 : </a:t>
            </a:r>
            <a:r>
              <a:rPr lang="fr-BE" altLang="fr-FR" sz="2000" b="0" dirty="0" smtClean="0">
                <a:latin typeface="Calibri" panose="020F0502020204030204" pitchFamily="34" charset="0"/>
              </a:rPr>
              <a:t>Envoi note explicative phénomènes de fraudes ID constatées au CPG→ sensibilisation des Parquets, uniformité de traitement et circulaire Collège PG à prévoir</a:t>
            </a:r>
          </a:p>
          <a:p>
            <a:pPr>
              <a:lnSpc>
                <a:spcPct val="100000"/>
              </a:lnSpc>
              <a:defRPr/>
            </a:pPr>
            <a:r>
              <a:rPr lang="fr-BE" altLang="fr-FR" sz="2000" b="0" dirty="0" smtClean="0">
                <a:solidFill>
                  <a:srgbClr val="0070C0"/>
                </a:solidFill>
                <a:latin typeface="Calibri" panose="020F0502020204030204" pitchFamily="34" charset="0"/>
              </a:rPr>
              <a:t>03/2016 :</a:t>
            </a:r>
            <a:r>
              <a:rPr lang="fr-BE" altLang="fr-FR" sz="2000" b="0" dirty="0" smtClean="0">
                <a:latin typeface="Calibri" panose="020F0502020204030204" pitchFamily="34" charset="0"/>
              </a:rPr>
              <a:t> désignation par 100% communes du SPOC communal</a:t>
            </a:r>
          </a:p>
          <a:p>
            <a:pPr>
              <a:lnSpc>
                <a:spcPct val="100000"/>
              </a:lnSpc>
              <a:defRPr/>
            </a:pPr>
            <a:r>
              <a:rPr lang="fr-BE" altLang="fr-FR" sz="2000" b="0" dirty="0" smtClean="0">
                <a:solidFill>
                  <a:srgbClr val="0070C0"/>
                </a:solidFill>
                <a:latin typeface="Calibri" panose="020F0502020204030204" pitchFamily="34" charset="0"/>
              </a:rPr>
              <a:t>05/2016 :</a:t>
            </a:r>
            <a:r>
              <a:rPr lang="fr-BE" altLang="fr-FR" sz="2000" b="0" dirty="0" smtClean="0">
                <a:latin typeface="Calibri" panose="020F0502020204030204" pitchFamily="34" charset="0"/>
              </a:rPr>
              <a:t> affichage automatique photo </a:t>
            </a:r>
            <a:r>
              <a:rPr lang="fr-BE" altLang="fr-FR" sz="2000" b="0" dirty="0" err="1" smtClean="0">
                <a:latin typeface="Calibri" panose="020F0502020204030204" pitchFamily="34" charset="0"/>
              </a:rPr>
              <a:t>eID</a:t>
            </a:r>
            <a:r>
              <a:rPr lang="fr-BE" altLang="fr-FR" sz="2000" b="0" dirty="0" smtClean="0">
                <a:latin typeface="Calibri" panose="020F0502020204030204" pitchFamily="34" charset="0"/>
              </a:rPr>
              <a:t> dans Belpic</a:t>
            </a:r>
          </a:p>
          <a:p>
            <a:pPr>
              <a:lnSpc>
                <a:spcPct val="100000"/>
              </a:lnSpc>
              <a:defRPr/>
            </a:pPr>
            <a:r>
              <a:rPr lang="fr-BE" altLang="fr-FR" sz="2000" b="0" dirty="0" smtClean="0">
                <a:solidFill>
                  <a:srgbClr val="0070C0"/>
                </a:solidFill>
                <a:latin typeface="Calibri" panose="020F0502020204030204" pitchFamily="34" charset="0"/>
              </a:rPr>
              <a:t>27/05/2016 : </a:t>
            </a:r>
            <a:r>
              <a:rPr lang="fr-BE" altLang="fr-FR" sz="2000" b="0" dirty="0" smtClean="0">
                <a:latin typeface="Calibri" panose="020F0502020204030204" pitchFamily="34" charset="0"/>
              </a:rPr>
              <a:t>transmission de la circulaire ministérielle + désignation des SPOCS consulaires</a:t>
            </a:r>
          </a:p>
          <a:p>
            <a:pPr>
              <a:lnSpc>
                <a:spcPct val="100000"/>
              </a:lnSpc>
              <a:defRPr/>
            </a:pPr>
            <a:r>
              <a:rPr lang="fr-BE" altLang="fr-FR" sz="2000" b="0" dirty="0" smtClean="0">
                <a:solidFill>
                  <a:srgbClr val="0070C0"/>
                </a:solidFill>
                <a:latin typeface="Calibri" panose="020F0502020204030204" pitchFamily="34" charset="0"/>
              </a:rPr>
              <a:t>2015-2016 : </a:t>
            </a:r>
            <a:r>
              <a:rPr lang="fr-BE" altLang="fr-FR" sz="2000" b="0" dirty="0" smtClean="0">
                <a:latin typeface="Calibri" panose="020F0502020204030204" pitchFamily="34" charset="0"/>
              </a:rPr>
              <a:t>Check Doc Mobile et Check Doc </a:t>
            </a:r>
            <a:r>
              <a:rPr lang="fr-BE" altLang="fr-FR" sz="2000" b="0" dirty="0" err="1" smtClean="0">
                <a:latin typeface="Calibri" panose="020F0502020204030204" pitchFamily="34" charset="0"/>
              </a:rPr>
              <a:t>Webservice</a:t>
            </a:r>
            <a:endParaRPr lang="fr-BE" altLang="fr-FR" sz="2000" b="0" dirty="0" smtClean="0">
              <a:latin typeface="Calibri" panose="020F0502020204030204" pitchFamily="34" charset="0"/>
            </a:endParaRPr>
          </a:p>
          <a:p>
            <a:pPr marL="0" indent="0">
              <a:lnSpc>
                <a:spcPct val="100000"/>
              </a:lnSpc>
              <a:buFontTx/>
              <a:buNone/>
              <a:defRPr/>
            </a:pPr>
            <a:endParaRPr lang="fr-BE" altLang="fr-FR" sz="2000" b="0" dirty="0" smtClean="0">
              <a:latin typeface="Calibri" panose="020F0502020204030204" pitchFamily="34" charset="0"/>
            </a:endParaRPr>
          </a:p>
        </p:txBody>
      </p:sp>
      <p:sp>
        <p:nvSpPr>
          <p:cNvPr id="5" name="Slide Number Placeholder 4"/>
          <p:cNvSpPr>
            <a:spLocks noGrp="1"/>
          </p:cNvSpPr>
          <p:nvPr>
            <p:ph type="sldNum" sz="quarter" idx="11"/>
          </p:nvPr>
        </p:nvSpPr>
        <p:spPr/>
        <p:txBody>
          <a:bodyPr/>
          <a:lstStyle/>
          <a:p>
            <a:pPr>
              <a:defRPr/>
            </a:pPr>
            <a:r>
              <a:rPr lang="nl-BE" dirty="0" smtClean="0"/>
              <a:t>4</a:t>
            </a:r>
            <a:endParaRPr lang="nl-BE" dirty="0"/>
          </a:p>
        </p:txBody>
      </p:sp>
      <p:pic>
        <p:nvPicPr>
          <p:cNvPr id="922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152400"/>
            <a:ext cx="1377950" cy="1169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fr-BE" altLang="fr-FR" sz="2800" smtClean="0">
                <a:solidFill>
                  <a:srgbClr val="435607"/>
                </a:solidFill>
              </a:rPr>
              <a:t>PREVENTION ET LUTTE CONTRE LA </a:t>
            </a:r>
            <a:br>
              <a:rPr lang="fr-BE" altLang="fr-FR" sz="2800" smtClean="0">
                <a:solidFill>
                  <a:srgbClr val="435607"/>
                </a:solidFill>
              </a:rPr>
            </a:br>
            <a:r>
              <a:rPr lang="fr-BE" altLang="fr-FR" sz="2800" smtClean="0">
                <a:solidFill>
                  <a:srgbClr val="435607"/>
                </a:solidFill>
              </a:rPr>
              <a:t>FRAUDE A L’IDENTITE</a:t>
            </a:r>
            <a:endParaRPr lang="en-US" altLang="en-US" smtClean="0"/>
          </a:p>
        </p:txBody>
      </p:sp>
      <p:sp>
        <p:nvSpPr>
          <p:cNvPr id="3" name="Content Placeholder 2"/>
          <p:cNvSpPr>
            <a:spLocks noGrp="1"/>
          </p:cNvSpPr>
          <p:nvPr>
            <p:ph idx="1"/>
          </p:nvPr>
        </p:nvSpPr>
        <p:spPr>
          <a:xfrm>
            <a:off x="914400" y="1524000"/>
            <a:ext cx="7391400" cy="4800600"/>
          </a:xfrm>
        </p:spPr>
        <p:txBody>
          <a:bodyPr/>
          <a:lstStyle/>
          <a:p>
            <a:pPr marL="0" indent="0">
              <a:buFontTx/>
              <a:buNone/>
              <a:defRPr/>
            </a:pPr>
            <a:r>
              <a:rPr lang="en-US" sz="2000" u="sng" dirty="0" err="1" smtClean="0">
                <a:solidFill>
                  <a:srgbClr val="7030A0"/>
                </a:solidFill>
                <a:latin typeface="Calibri" panose="020F0502020204030204" pitchFamily="34" charset="0"/>
              </a:rPr>
              <a:t>Objectifs</a:t>
            </a:r>
            <a:r>
              <a:rPr lang="en-US" sz="2000" u="sng" dirty="0" smtClean="0">
                <a:solidFill>
                  <a:srgbClr val="7030A0"/>
                </a:solidFill>
                <a:latin typeface="Calibri" panose="020F0502020204030204" pitchFamily="34" charset="0"/>
              </a:rPr>
              <a:t> </a:t>
            </a:r>
            <a:r>
              <a:rPr lang="en-US" sz="2000" u="sng" dirty="0" err="1" smtClean="0">
                <a:solidFill>
                  <a:srgbClr val="7030A0"/>
                </a:solidFill>
                <a:latin typeface="Calibri" panose="020F0502020204030204" pitchFamily="34" charset="0"/>
              </a:rPr>
              <a:t>atteints</a:t>
            </a:r>
            <a:r>
              <a:rPr lang="en-US" sz="2000" u="sng" dirty="0" smtClean="0">
                <a:solidFill>
                  <a:srgbClr val="7030A0"/>
                </a:solidFill>
                <a:latin typeface="Calibri" panose="020F0502020204030204" pitchFamily="34" charset="0"/>
              </a:rPr>
              <a:t> </a:t>
            </a:r>
            <a:r>
              <a:rPr lang="en-US" sz="2000" u="sng" dirty="0" err="1" smtClean="0">
                <a:solidFill>
                  <a:srgbClr val="7030A0"/>
                </a:solidFill>
                <a:latin typeface="Calibri" panose="020F0502020204030204" pitchFamily="34" charset="0"/>
              </a:rPr>
              <a:t>récemment</a:t>
            </a:r>
            <a:r>
              <a:rPr lang="en-US" sz="2000" u="sng" dirty="0" smtClean="0">
                <a:solidFill>
                  <a:srgbClr val="7030A0"/>
                </a:solidFill>
                <a:latin typeface="Calibri" panose="020F0502020204030204" pitchFamily="34" charset="0"/>
              </a:rPr>
              <a:t> :</a:t>
            </a:r>
          </a:p>
          <a:p>
            <a:pPr>
              <a:defRPr/>
            </a:pPr>
            <a:r>
              <a:rPr lang="fr-BE" sz="2000" b="0" u="sng" dirty="0" smtClean="0">
                <a:solidFill>
                  <a:srgbClr val="0070C0"/>
                </a:solidFill>
                <a:latin typeface="Calibri" panose="020F0502020204030204" pitchFamily="34" charset="0"/>
              </a:rPr>
              <a:t>27/05/2016</a:t>
            </a:r>
            <a:r>
              <a:rPr lang="fr-BE" sz="2000" b="0" dirty="0" smtClean="0">
                <a:solidFill>
                  <a:srgbClr val="0070C0"/>
                </a:solidFill>
                <a:latin typeface="Calibri" panose="020F0502020204030204" pitchFamily="34" charset="0"/>
              </a:rPr>
              <a:t> : </a:t>
            </a:r>
            <a:r>
              <a:rPr lang="fr-BE" sz="2000" b="0" dirty="0" smtClean="0">
                <a:latin typeface="Calibri" panose="020F0502020204030204" pitchFamily="34" charset="0"/>
              </a:rPr>
              <a:t>Envoi de la circulaire ministérielle aux communes + police locale et</a:t>
            </a:r>
            <a:r>
              <a:rPr lang="fr-BE" sz="2000" b="0" dirty="0">
                <a:latin typeface="Calibri" panose="020F0502020204030204" pitchFamily="34" charset="0"/>
              </a:rPr>
              <a:t> </a:t>
            </a:r>
            <a:r>
              <a:rPr lang="fr-BE" sz="2000" b="0" u="sng" dirty="0" smtClean="0">
                <a:solidFill>
                  <a:srgbClr val="0070C0"/>
                </a:solidFill>
                <a:latin typeface="Calibri" panose="020F0502020204030204" pitchFamily="34" charset="0"/>
              </a:rPr>
              <a:t>01/06/2016</a:t>
            </a:r>
            <a:r>
              <a:rPr lang="fr-BE" sz="2000" b="0" dirty="0" smtClean="0">
                <a:solidFill>
                  <a:srgbClr val="0070C0"/>
                </a:solidFill>
                <a:latin typeface="Calibri" panose="020F0502020204030204" pitchFamily="34" charset="0"/>
              </a:rPr>
              <a:t> </a:t>
            </a:r>
            <a:r>
              <a:rPr lang="fr-BE" sz="2000" b="0" dirty="0">
                <a:solidFill>
                  <a:srgbClr val="0070C0"/>
                </a:solidFill>
                <a:latin typeface="Calibri" panose="020F0502020204030204" pitchFamily="34" charset="0"/>
              </a:rPr>
              <a:t>: </a:t>
            </a:r>
            <a:r>
              <a:rPr lang="fr-BE" sz="2000" b="0" dirty="0" smtClean="0">
                <a:latin typeface="Calibri" panose="020F0502020204030204" pitchFamily="34" charset="0"/>
              </a:rPr>
              <a:t>aux postes consulaires</a:t>
            </a:r>
          </a:p>
          <a:p>
            <a:pPr marL="0" indent="0">
              <a:buFontTx/>
              <a:buNone/>
              <a:defRPr/>
            </a:pPr>
            <a:r>
              <a:rPr lang="fr-BE" sz="2000" b="0" dirty="0" smtClean="0">
                <a:latin typeface="Calibri" panose="020F0502020204030204" pitchFamily="34" charset="0"/>
              </a:rPr>
              <a:t>→ circulaire = fil </a:t>
            </a:r>
            <a:r>
              <a:rPr lang="fr-BE" sz="2000" b="0" dirty="0">
                <a:latin typeface="Calibri" panose="020F0502020204030204" pitchFamily="34" charset="0"/>
              </a:rPr>
              <a:t>conducteur pour le SPOC </a:t>
            </a:r>
            <a:r>
              <a:rPr lang="fr-BE" sz="2000" b="0" dirty="0" smtClean="0">
                <a:latin typeface="Calibri" panose="020F0502020204030204" pitchFamily="34" charset="0"/>
              </a:rPr>
              <a:t>communal (ou consulaire) si suspicion fraude ID. </a:t>
            </a:r>
          </a:p>
          <a:p>
            <a:pPr marL="0" indent="0">
              <a:buFontTx/>
              <a:buNone/>
              <a:defRPr/>
            </a:pPr>
            <a:r>
              <a:rPr lang="fr-BE" sz="2000" b="0" dirty="0" smtClean="0">
                <a:latin typeface="Calibri" panose="020F0502020204030204" pitchFamily="34" charset="0"/>
              </a:rPr>
              <a:t>→ </a:t>
            </a:r>
            <a:r>
              <a:rPr lang="fr-BE" sz="2000" b="0" u="sng" dirty="0" smtClean="0">
                <a:solidFill>
                  <a:srgbClr val="0070C0"/>
                </a:solidFill>
                <a:latin typeface="Calibri" panose="020F0502020204030204" pitchFamily="34" charset="0"/>
              </a:rPr>
              <a:t>4 </a:t>
            </a:r>
            <a:r>
              <a:rPr lang="fr-BE" sz="2000" b="0" u="sng" dirty="0">
                <a:solidFill>
                  <a:srgbClr val="0070C0"/>
                </a:solidFill>
                <a:latin typeface="Calibri" panose="020F0502020204030204" pitchFamily="34" charset="0"/>
              </a:rPr>
              <a:t>points principaux </a:t>
            </a:r>
            <a:r>
              <a:rPr lang="fr-BE" sz="2000" b="0" dirty="0">
                <a:solidFill>
                  <a:srgbClr val="0070C0"/>
                </a:solidFill>
                <a:latin typeface="Calibri" panose="020F0502020204030204" pitchFamily="34" charset="0"/>
              </a:rPr>
              <a:t>:</a:t>
            </a:r>
          </a:p>
          <a:p>
            <a:pPr marL="457200" indent="-457200">
              <a:buFontTx/>
              <a:buAutoNum type="arabicParenR"/>
              <a:defRPr/>
            </a:pPr>
            <a:r>
              <a:rPr lang="fr-BE" sz="2000" b="0" dirty="0" smtClean="0">
                <a:latin typeface="Calibri" panose="020F0502020204030204" pitchFamily="34" charset="0"/>
              </a:rPr>
              <a:t>Structures </a:t>
            </a:r>
            <a:r>
              <a:rPr lang="fr-BE" sz="2000" b="0" dirty="0">
                <a:latin typeface="Calibri" panose="020F0502020204030204" pitchFamily="34" charset="0"/>
              </a:rPr>
              <a:t>mises en </a:t>
            </a:r>
            <a:r>
              <a:rPr lang="fr-BE" sz="2000" b="0" dirty="0" smtClean="0">
                <a:latin typeface="Calibri" panose="020F0502020204030204" pitchFamily="34" charset="0"/>
              </a:rPr>
              <a:t>place (</a:t>
            </a:r>
            <a:r>
              <a:rPr lang="fr-BE" sz="2000" b="0" dirty="0" err="1" smtClean="0">
                <a:latin typeface="Calibri" panose="020F0502020204030204" pitchFamily="34" charset="0"/>
              </a:rPr>
              <a:t>Task</a:t>
            </a:r>
            <a:r>
              <a:rPr lang="fr-BE" sz="2000" b="0" dirty="0" smtClean="0">
                <a:latin typeface="Calibri" panose="020F0502020204030204" pitchFamily="34" charset="0"/>
              </a:rPr>
              <a:t> Force, SPOC National, etc.)</a:t>
            </a:r>
          </a:p>
          <a:p>
            <a:pPr marL="457200" indent="-457200">
              <a:buFontTx/>
              <a:buAutoNum type="arabicParenR"/>
              <a:defRPr/>
            </a:pPr>
            <a:r>
              <a:rPr lang="fr-BE" sz="2000" b="0" dirty="0">
                <a:latin typeface="Calibri" panose="020F0502020204030204" pitchFamily="34" charset="0"/>
              </a:rPr>
              <a:t>T</a:t>
            </a:r>
            <a:r>
              <a:rPr lang="fr-BE" sz="2000" b="0" dirty="0" smtClean="0">
                <a:latin typeface="Calibri" panose="020F0502020204030204" pitchFamily="34" charset="0"/>
              </a:rPr>
              <a:t>echniques </a:t>
            </a:r>
            <a:r>
              <a:rPr lang="fr-BE" sz="2000" b="0" dirty="0">
                <a:latin typeface="Calibri" panose="020F0502020204030204" pitchFamily="34" charset="0"/>
              </a:rPr>
              <a:t>de fraudes </a:t>
            </a:r>
            <a:r>
              <a:rPr lang="fr-BE" sz="2000" b="0" dirty="0" smtClean="0">
                <a:latin typeface="Calibri" panose="020F0502020204030204" pitchFamily="34" charset="0"/>
              </a:rPr>
              <a:t>ID / contrôles </a:t>
            </a:r>
            <a:r>
              <a:rPr lang="fr-BE" sz="2000" b="0" dirty="0">
                <a:latin typeface="Calibri" panose="020F0502020204030204" pitchFamily="34" charset="0"/>
              </a:rPr>
              <a:t>de </a:t>
            </a:r>
            <a:r>
              <a:rPr lang="fr-BE" sz="2000" b="0" dirty="0" smtClean="0">
                <a:latin typeface="Calibri" panose="020F0502020204030204" pitchFamily="34" charset="0"/>
              </a:rPr>
              <a:t>base.</a:t>
            </a:r>
          </a:p>
          <a:p>
            <a:pPr marL="457200" indent="-457200">
              <a:buFontTx/>
              <a:buAutoNum type="arabicParenR"/>
              <a:defRPr/>
            </a:pPr>
            <a:r>
              <a:rPr lang="fr-BE" sz="2000" b="0" dirty="0" smtClean="0">
                <a:latin typeface="Calibri" panose="020F0502020204030204" pitchFamily="34" charset="0"/>
              </a:rPr>
              <a:t>Que </a:t>
            </a:r>
            <a:r>
              <a:rPr lang="fr-BE" sz="2000" b="0" dirty="0">
                <a:latin typeface="Calibri" panose="020F0502020204030204" pitchFamily="34" charset="0"/>
              </a:rPr>
              <a:t>doit faire le SPOC communal/consulaire face à un indice de fraude </a:t>
            </a:r>
            <a:r>
              <a:rPr lang="fr-BE" sz="2000" b="0" dirty="0" smtClean="0">
                <a:latin typeface="Calibri" panose="020F0502020204030204" pitchFamily="34" charset="0"/>
              </a:rPr>
              <a:t>ID ?</a:t>
            </a:r>
          </a:p>
          <a:p>
            <a:pPr marL="457200" indent="-457200">
              <a:buFontTx/>
              <a:buAutoNum type="arabicParenR"/>
              <a:defRPr/>
            </a:pPr>
            <a:r>
              <a:rPr lang="fr-BE" sz="2000" b="0" dirty="0">
                <a:latin typeface="Calibri" panose="020F0502020204030204" pitchFamily="34" charset="0"/>
              </a:rPr>
              <a:t>S</a:t>
            </a:r>
            <a:r>
              <a:rPr lang="fr-BE" sz="2000" b="0" dirty="0" smtClean="0">
                <a:latin typeface="Calibri" panose="020F0502020204030204" pitchFamily="34" charset="0"/>
              </a:rPr>
              <a:t>outien </a:t>
            </a:r>
            <a:r>
              <a:rPr lang="fr-BE" sz="2000" b="0" dirty="0">
                <a:latin typeface="Calibri" panose="020F0502020204030204" pitchFamily="34" charset="0"/>
              </a:rPr>
              <a:t>et </a:t>
            </a:r>
            <a:r>
              <a:rPr lang="fr-BE" sz="2000" b="0" dirty="0" smtClean="0">
                <a:latin typeface="Calibri" panose="020F0502020204030204" pitchFamily="34" charset="0"/>
              </a:rPr>
              <a:t>accompagnement communes/postes </a:t>
            </a:r>
            <a:r>
              <a:rPr lang="fr-BE" sz="2000" b="0" dirty="0">
                <a:latin typeface="Calibri" panose="020F0502020204030204" pitchFamily="34" charset="0"/>
              </a:rPr>
              <a:t>consulaires.</a:t>
            </a:r>
          </a:p>
          <a:p>
            <a:pPr>
              <a:buFontTx/>
              <a:buChar char="-"/>
              <a:defRPr/>
            </a:pPr>
            <a:endParaRPr lang="en-US" dirty="0"/>
          </a:p>
        </p:txBody>
      </p:sp>
      <p:sp>
        <p:nvSpPr>
          <p:cNvPr id="5" name="Slide Number Placeholder 4"/>
          <p:cNvSpPr>
            <a:spLocks noGrp="1"/>
          </p:cNvSpPr>
          <p:nvPr>
            <p:ph type="sldNum" sz="quarter" idx="11"/>
          </p:nvPr>
        </p:nvSpPr>
        <p:spPr/>
        <p:txBody>
          <a:bodyPr/>
          <a:lstStyle/>
          <a:p>
            <a:pPr>
              <a:defRPr/>
            </a:pPr>
            <a:r>
              <a:rPr lang="nl-BE" dirty="0"/>
              <a:t>5</a:t>
            </a:r>
          </a:p>
        </p:txBody>
      </p:sp>
      <p:pic>
        <p:nvPicPr>
          <p:cNvPr id="1024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152400"/>
            <a:ext cx="1377950" cy="1169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fr-BE" altLang="fr-FR" sz="2800" smtClean="0">
                <a:solidFill>
                  <a:srgbClr val="435607"/>
                </a:solidFill>
              </a:rPr>
              <a:t>PREVENTION ET LUTTE CONTRE </a:t>
            </a:r>
            <a:br>
              <a:rPr lang="fr-BE" altLang="fr-FR" sz="2800" smtClean="0">
                <a:solidFill>
                  <a:srgbClr val="435607"/>
                </a:solidFill>
              </a:rPr>
            </a:br>
            <a:r>
              <a:rPr lang="fr-BE" altLang="fr-FR" sz="2800" smtClean="0">
                <a:solidFill>
                  <a:srgbClr val="435607"/>
                </a:solidFill>
              </a:rPr>
              <a:t>LA FRAUDE A L’IDENTITE</a:t>
            </a:r>
            <a:endParaRPr lang="en-US" altLang="en-US" smtClean="0"/>
          </a:p>
        </p:txBody>
      </p:sp>
      <p:sp>
        <p:nvSpPr>
          <p:cNvPr id="3" name="Content Placeholder 2"/>
          <p:cNvSpPr>
            <a:spLocks noGrp="1"/>
          </p:cNvSpPr>
          <p:nvPr>
            <p:ph idx="1"/>
          </p:nvPr>
        </p:nvSpPr>
        <p:spPr>
          <a:xfrm>
            <a:off x="914400" y="1524000"/>
            <a:ext cx="7315200" cy="5029200"/>
          </a:xfrm>
        </p:spPr>
        <p:txBody>
          <a:bodyPr/>
          <a:lstStyle/>
          <a:p>
            <a:pPr>
              <a:defRPr/>
            </a:pPr>
            <a:r>
              <a:rPr lang="fr-BE" sz="2000" b="0" u="sng" dirty="0" smtClean="0">
                <a:solidFill>
                  <a:srgbClr val="0070C0"/>
                </a:solidFill>
                <a:latin typeface="Calibri" panose="020F0502020204030204" pitchFamily="34" charset="0"/>
              </a:rPr>
              <a:t>07/06/2016</a:t>
            </a:r>
            <a:r>
              <a:rPr lang="fr-BE" sz="2000" b="0" dirty="0" smtClean="0">
                <a:solidFill>
                  <a:srgbClr val="0070C0"/>
                </a:solidFill>
                <a:latin typeface="Calibri" panose="020F0502020204030204" pitchFamily="34" charset="0"/>
              </a:rPr>
              <a:t> :</a:t>
            </a:r>
            <a:r>
              <a:rPr lang="fr-BE" sz="2000" b="0" dirty="0" smtClean="0">
                <a:solidFill>
                  <a:srgbClr val="7030A0"/>
                </a:solidFill>
                <a:latin typeface="Calibri" panose="020F0502020204030204" pitchFamily="34" charset="0"/>
              </a:rPr>
              <a:t> </a:t>
            </a:r>
            <a:r>
              <a:rPr lang="fr-BE" sz="2000" b="0" dirty="0">
                <a:latin typeface="Calibri" panose="020F0502020204030204" pitchFamily="34" charset="0"/>
              </a:rPr>
              <a:t>approbation </a:t>
            </a:r>
            <a:r>
              <a:rPr lang="fr-BE" sz="2000" b="0" dirty="0" smtClean="0">
                <a:latin typeface="Calibri" panose="020F0502020204030204" pitchFamily="34" charset="0"/>
              </a:rPr>
              <a:t>note-cadre </a:t>
            </a:r>
            <a:r>
              <a:rPr lang="fr-BE" sz="2000" b="0" dirty="0">
                <a:latin typeface="Calibri" panose="020F0502020204030204" pitchFamily="34" charset="0"/>
              </a:rPr>
              <a:t>de sécurité </a:t>
            </a:r>
            <a:r>
              <a:rPr lang="fr-BE" sz="2000" b="0" dirty="0" smtClean="0">
                <a:latin typeface="Calibri" panose="020F0502020204030204" pitchFamily="34" charset="0"/>
              </a:rPr>
              <a:t>intégrale + </a:t>
            </a:r>
            <a:r>
              <a:rPr lang="fr-BE" sz="2000" b="0" dirty="0">
                <a:latin typeface="Calibri" panose="020F0502020204030204" pitchFamily="34" charset="0"/>
              </a:rPr>
              <a:t>plan national de sécurité </a:t>
            </a:r>
            <a:r>
              <a:rPr lang="fr-BE" sz="2000" b="0" dirty="0" smtClean="0">
                <a:latin typeface="Calibri" panose="020F0502020204030204" pitchFamily="34" charset="0"/>
              </a:rPr>
              <a:t>2016-2019 (Ministre Sécurité et Intérieur + Ministre Justice). Définit 10 </a:t>
            </a:r>
            <a:r>
              <a:rPr lang="fr-BE" sz="2000" b="0" dirty="0">
                <a:latin typeface="Calibri" panose="020F0502020204030204" pitchFamily="34" charset="0"/>
              </a:rPr>
              <a:t>priorités pour les prochaines années et </a:t>
            </a:r>
            <a:r>
              <a:rPr lang="fr-BE" sz="2000" b="0" dirty="0" smtClean="0">
                <a:latin typeface="Calibri" panose="020F0502020204030204" pitchFamily="34" charset="0"/>
              </a:rPr>
              <a:t>s’articule </a:t>
            </a:r>
            <a:r>
              <a:rPr lang="fr-BE" sz="2000" b="0" dirty="0">
                <a:latin typeface="Calibri" panose="020F0502020204030204" pitchFamily="34" charset="0"/>
              </a:rPr>
              <a:t>autour de </a:t>
            </a:r>
            <a:r>
              <a:rPr lang="fr-BE" sz="2000" b="0" dirty="0" smtClean="0">
                <a:latin typeface="Calibri" panose="020F0502020204030204" pitchFamily="34" charset="0"/>
              </a:rPr>
              <a:t>5 </a:t>
            </a:r>
            <a:r>
              <a:rPr lang="fr-BE" sz="2000" b="0" dirty="0">
                <a:latin typeface="Calibri" panose="020F0502020204030204" pitchFamily="34" charset="0"/>
              </a:rPr>
              <a:t>thèmes transversaux dont : </a:t>
            </a:r>
            <a:r>
              <a:rPr lang="fr-BE" sz="2000" b="0" u="sng" dirty="0" smtClean="0">
                <a:latin typeface="Calibri" panose="020F0502020204030204" pitchFamily="34" charset="0"/>
              </a:rPr>
              <a:t>la </a:t>
            </a:r>
            <a:r>
              <a:rPr lang="fr-BE" sz="2000" b="0" u="sng" dirty="0">
                <a:latin typeface="Calibri" panose="020F0502020204030204" pitchFamily="34" charset="0"/>
              </a:rPr>
              <a:t>détermination d’identité, l’usurpation d’identité et </a:t>
            </a:r>
            <a:r>
              <a:rPr lang="fr-BE" sz="2000" b="0" u="sng" dirty="0" smtClean="0">
                <a:latin typeface="Calibri" panose="020F0502020204030204" pitchFamily="34" charset="0"/>
              </a:rPr>
              <a:t>la fraude </a:t>
            </a:r>
            <a:r>
              <a:rPr lang="fr-BE" sz="2000" b="0" u="sng" dirty="0">
                <a:latin typeface="Calibri" panose="020F0502020204030204" pitchFamily="34" charset="0"/>
              </a:rPr>
              <a:t>au domicile</a:t>
            </a:r>
            <a:endParaRPr lang="fr-BE" sz="2000" b="0" u="sng" dirty="0" smtClean="0">
              <a:latin typeface="Calibri" panose="020F0502020204030204" pitchFamily="34" charset="0"/>
            </a:endParaRPr>
          </a:p>
          <a:p>
            <a:pPr>
              <a:buClr>
                <a:srgbClr val="435607"/>
              </a:buClr>
              <a:defRPr/>
            </a:pPr>
            <a:r>
              <a:rPr lang="en-US" sz="2000" b="0" u="sng" dirty="0">
                <a:solidFill>
                  <a:srgbClr val="0070C0"/>
                </a:solidFill>
                <a:latin typeface="Calibri" panose="020F0502020204030204" pitchFamily="34" charset="0"/>
              </a:rPr>
              <a:t>19 et 20/09/2016 </a:t>
            </a:r>
            <a:r>
              <a:rPr lang="en-US" sz="2000" b="0" dirty="0">
                <a:solidFill>
                  <a:srgbClr val="0070C0"/>
                </a:solidFill>
                <a:latin typeface="Calibri" panose="020F0502020204030204" pitchFamily="34" charset="0"/>
              </a:rPr>
              <a:t>: </a:t>
            </a:r>
            <a:r>
              <a:rPr lang="en-US" sz="2000" b="0" dirty="0">
                <a:solidFill>
                  <a:srgbClr val="000000"/>
                </a:solidFill>
                <a:latin typeface="Calibri" panose="020F0502020204030204" pitchFamily="34" charset="0"/>
              </a:rPr>
              <a:t>Event </a:t>
            </a:r>
            <a:r>
              <a:rPr lang="en-US" sz="2000" b="0" dirty="0" err="1">
                <a:solidFill>
                  <a:srgbClr val="000000"/>
                </a:solidFill>
                <a:latin typeface="Calibri" panose="020F0502020204030204" pitchFamily="34" charset="0"/>
              </a:rPr>
              <a:t>Fraude</a:t>
            </a:r>
            <a:r>
              <a:rPr lang="en-US" sz="2000" b="0" dirty="0">
                <a:solidFill>
                  <a:srgbClr val="000000"/>
                </a:solidFill>
                <a:latin typeface="Calibri" panose="020F0502020204030204" pitchFamily="34" charset="0"/>
              </a:rPr>
              <a:t> ID (</a:t>
            </a:r>
            <a:r>
              <a:rPr lang="en-US" sz="2000" b="0" dirty="0" err="1">
                <a:solidFill>
                  <a:srgbClr val="000000"/>
                </a:solidFill>
                <a:latin typeface="Calibri" panose="020F0502020204030204" pitchFamily="34" charset="0"/>
              </a:rPr>
              <a:t>Palais</a:t>
            </a:r>
            <a:r>
              <a:rPr lang="en-US" sz="2000" b="0" dirty="0">
                <a:solidFill>
                  <a:srgbClr val="000000"/>
                </a:solidFill>
                <a:latin typeface="Calibri" panose="020F0502020204030204" pitchFamily="34" charset="0"/>
              </a:rPr>
              <a:t> </a:t>
            </a:r>
            <a:r>
              <a:rPr lang="en-US" sz="2000" b="0" dirty="0" err="1">
                <a:solidFill>
                  <a:srgbClr val="000000"/>
                </a:solidFill>
                <a:latin typeface="Calibri" panose="020F0502020204030204" pitchFamily="34" charset="0"/>
              </a:rPr>
              <a:t>d’Egmont</a:t>
            </a:r>
            <a:r>
              <a:rPr lang="en-US" sz="2000" b="0" dirty="0" smtClean="0">
                <a:solidFill>
                  <a:srgbClr val="000000"/>
                </a:solidFill>
                <a:latin typeface="Calibri" panose="020F0502020204030204" pitchFamily="34" charset="0"/>
              </a:rPr>
              <a:t>) : </a:t>
            </a:r>
            <a:r>
              <a:rPr lang="en-US" sz="2000" b="0" dirty="0" err="1">
                <a:solidFill>
                  <a:srgbClr val="000000"/>
                </a:solidFill>
                <a:latin typeface="Calibri" panose="020F0502020204030204" pitchFamily="34" charset="0"/>
              </a:rPr>
              <a:t>v</a:t>
            </a:r>
            <a:r>
              <a:rPr lang="en-US" sz="2000" b="0" dirty="0" err="1" smtClean="0">
                <a:solidFill>
                  <a:srgbClr val="000000"/>
                </a:solidFill>
                <a:latin typeface="Calibri" panose="020F0502020204030204" pitchFamily="34" charset="0"/>
              </a:rPr>
              <a:t>if</a:t>
            </a:r>
            <a:r>
              <a:rPr lang="en-US" sz="2000" b="0" dirty="0" smtClean="0">
                <a:solidFill>
                  <a:srgbClr val="000000"/>
                </a:solidFill>
                <a:latin typeface="Calibri" panose="020F0502020204030204" pitchFamily="34" charset="0"/>
              </a:rPr>
              <a:t> </a:t>
            </a:r>
            <a:r>
              <a:rPr lang="en-US" sz="2000" b="0" dirty="0" err="1" smtClean="0">
                <a:solidFill>
                  <a:srgbClr val="000000"/>
                </a:solidFill>
                <a:latin typeface="Calibri" panose="020F0502020204030204" pitchFamily="34" charset="0"/>
              </a:rPr>
              <a:t>succès</a:t>
            </a:r>
            <a:r>
              <a:rPr lang="en-US" sz="2000" b="0" dirty="0" smtClean="0">
                <a:solidFill>
                  <a:srgbClr val="000000"/>
                </a:solidFill>
                <a:latin typeface="Calibri" panose="020F0502020204030204" pitchFamily="34" charset="0"/>
              </a:rPr>
              <a:t>! 700 participants</a:t>
            </a:r>
          </a:p>
          <a:p>
            <a:pPr marL="0" indent="0">
              <a:buClr>
                <a:srgbClr val="435607"/>
              </a:buClr>
              <a:buFontTx/>
              <a:buNone/>
              <a:defRPr/>
            </a:pPr>
            <a:r>
              <a:rPr lang="en-US" sz="2000" u="sng" dirty="0" err="1" smtClean="0">
                <a:solidFill>
                  <a:srgbClr val="7030A0"/>
                </a:solidFill>
                <a:latin typeface="Calibri" panose="020F0502020204030204" pitchFamily="34" charset="0"/>
              </a:rPr>
              <a:t>Objectifs</a:t>
            </a:r>
            <a:r>
              <a:rPr lang="en-US" sz="2000" u="sng" dirty="0" smtClean="0">
                <a:solidFill>
                  <a:srgbClr val="7030A0"/>
                </a:solidFill>
                <a:latin typeface="Calibri" panose="020F0502020204030204" pitchFamily="34" charset="0"/>
              </a:rPr>
              <a:t> </a:t>
            </a:r>
            <a:r>
              <a:rPr lang="en-US" sz="2000" u="sng" dirty="0" err="1">
                <a:solidFill>
                  <a:srgbClr val="7030A0"/>
                </a:solidFill>
                <a:latin typeface="Calibri" panose="020F0502020204030204" pitchFamily="34" charset="0"/>
              </a:rPr>
              <a:t>en</a:t>
            </a:r>
            <a:r>
              <a:rPr lang="en-US" sz="2000" u="sng" dirty="0">
                <a:solidFill>
                  <a:srgbClr val="7030A0"/>
                </a:solidFill>
                <a:latin typeface="Calibri" panose="020F0502020204030204" pitchFamily="34" charset="0"/>
              </a:rPr>
              <a:t> </a:t>
            </a:r>
            <a:r>
              <a:rPr lang="en-US" sz="2000" u="sng" dirty="0" err="1">
                <a:solidFill>
                  <a:srgbClr val="7030A0"/>
                </a:solidFill>
                <a:latin typeface="Calibri" panose="020F0502020204030204" pitchFamily="34" charset="0"/>
              </a:rPr>
              <a:t>cours</a:t>
            </a:r>
            <a:endParaRPr lang="en-US" sz="2000" u="sng" dirty="0">
              <a:solidFill>
                <a:srgbClr val="7030A0"/>
              </a:solidFill>
              <a:latin typeface="Calibri" panose="020F0502020204030204" pitchFamily="34" charset="0"/>
            </a:endParaRPr>
          </a:p>
          <a:p>
            <a:pPr>
              <a:buClr>
                <a:srgbClr val="435607"/>
              </a:buClr>
              <a:defRPr/>
            </a:pPr>
            <a:r>
              <a:rPr lang="en-US" sz="2000" b="0" u="sng" dirty="0">
                <a:solidFill>
                  <a:srgbClr val="0070C0"/>
                </a:solidFill>
                <a:latin typeface="Calibri" panose="020F0502020204030204" pitchFamily="34" charset="0"/>
              </a:rPr>
              <a:t>Fin </a:t>
            </a:r>
            <a:r>
              <a:rPr lang="en-US" sz="2000" b="0" u="sng" dirty="0" err="1">
                <a:solidFill>
                  <a:srgbClr val="0070C0"/>
                </a:solidFill>
                <a:latin typeface="Calibri" panose="020F0502020204030204" pitchFamily="34" charset="0"/>
              </a:rPr>
              <a:t>septembre</a:t>
            </a:r>
            <a:r>
              <a:rPr lang="en-US" sz="2000" b="0" u="sng" dirty="0">
                <a:solidFill>
                  <a:srgbClr val="0070C0"/>
                </a:solidFill>
                <a:latin typeface="Calibri" panose="020F0502020204030204" pitchFamily="34" charset="0"/>
              </a:rPr>
              <a:t> 2016 à mars 2017</a:t>
            </a:r>
            <a:r>
              <a:rPr lang="en-US" sz="2000" b="0" dirty="0">
                <a:solidFill>
                  <a:srgbClr val="0070C0"/>
                </a:solidFill>
                <a:latin typeface="Calibri" panose="020F0502020204030204" pitchFamily="34" charset="0"/>
              </a:rPr>
              <a:t> : </a:t>
            </a:r>
            <a:r>
              <a:rPr lang="en-US" sz="2000" b="0" dirty="0">
                <a:solidFill>
                  <a:srgbClr val="000000"/>
                </a:solidFill>
                <a:latin typeface="Calibri" panose="020F0502020204030204" pitchFamily="34" charset="0"/>
              </a:rPr>
              <a:t>Formations </a:t>
            </a:r>
            <a:r>
              <a:rPr lang="en-US" sz="2000" b="0" dirty="0" err="1">
                <a:solidFill>
                  <a:srgbClr val="000000"/>
                </a:solidFill>
                <a:latin typeface="Calibri" panose="020F0502020204030204" pitchFamily="34" charset="0"/>
              </a:rPr>
              <a:t>provinciales</a:t>
            </a:r>
            <a:r>
              <a:rPr lang="en-US" sz="2000" b="0" dirty="0">
                <a:solidFill>
                  <a:srgbClr val="000000"/>
                </a:solidFill>
                <a:latin typeface="Calibri" panose="020F0502020204030204" pitchFamily="34" charset="0"/>
              </a:rPr>
              <a:t> avec les SPOCS </a:t>
            </a:r>
            <a:r>
              <a:rPr lang="en-US" sz="2000" b="0" dirty="0" err="1" smtClean="0">
                <a:solidFill>
                  <a:srgbClr val="000000"/>
                </a:solidFill>
                <a:latin typeface="Calibri" panose="020F0502020204030204" pitchFamily="34" charset="0"/>
              </a:rPr>
              <a:t>communaux</a:t>
            </a:r>
            <a:endParaRPr lang="en-US" sz="2000" b="0" dirty="0" smtClean="0">
              <a:solidFill>
                <a:srgbClr val="000000"/>
              </a:solidFill>
              <a:latin typeface="Calibri" panose="020F0502020204030204" pitchFamily="34" charset="0"/>
            </a:endParaRPr>
          </a:p>
          <a:p>
            <a:pPr>
              <a:buClr>
                <a:srgbClr val="435607"/>
              </a:buClr>
              <a:defRPr/>
            </a:pPr>
            <a:r>
              <a:rPr lang="fr-BE" sz="2000" b="0" u="sng" dirty="0" smtClean="0">
                <a:solidFill>
                  <a:srgbClr val="0070C0"/>
                </a:solidFill>
                <a:latin typeface="Calibri" panose="020F0502020204030204" pitchFamily="34" charset="0"/>
              </a:rPr>
              <a:t>Fin 2016 </a:t>
            </a:r>
            <a:r>
              <a:rPr lang="fr-BE" sz="2000" b="0" u="sng" dirty="0">
                <a:solidFill>
                  <a:srgbClr val="0070C0"/>
                </a:solidFill>
                <a:latin typeface="Calibri" panose="020F0502020204030204" pitchFamily="34" charset="0"/>
              </a:rPr>
              <a:t>– 2017 </a:t>
            </a:r>
            <a:r>
              <a:rPr lang="fr-BE" sz="2000" b="0" dirty="0">
                <a:solidFill>
                  <a:srgbClr val="0070C0"/>
                </a:solidFill>
                <a:latin typeface="Calibri" panose="020F0502020204030204" pitchFamily="34" charset="0"/>
              </a:rPr>
              <a:t>: </a:t>
            </a:r>
            <a:r>
              <a:rPr lang="fr-BE" sz="2000" b="0" dirty="0" smtClean="0">
                <a:solidFill>
                  <a:srgbClr val="000000"/>
                </a:solidFill>
                <a:latin typeface="Calibri" panose="020F0502020204030204" pitchFamily="34" charset="0"/>
              </a:rPr>
              <a:t>poursuite </a:t>
            </a:r>
            <a:r>
              <a:rPr lang="fr-BE" sz="2000" b="0" dirty="0">
                <a:solidFill>
                  <a:srgbClr val="000000"/>
                </a:solidFill>
                <a:latin typeface="Calibri" panose="020F0502020204030204" pitchFamily="34" charset="0"/>
              </a:rPr>
              <a:t>sécurisation processus de délivrance (DB électronique, suppression CI provisoire)</a:t>
            </a:r>
          </a:p>
          <a:p>
            <a:pPr marL="0" indent="0">
              <a:buClr>
                <a:srgbClr val="435607"/>
              </a:buClr>
              <a:buFontTx/>
              <a:buNone/>
              <a:defRPr/>
            </a:pPr>
            <a:endParaRPr lang="en-US" sz="2000" b="0" dirty="0">
              <a:solidFill>
                <a:srgbClr val="000000"/>
              </a:solidFill>
              <a:latin typeface="Calibri" panose="020F0502020204030204" pitchFamily="34" charset="0"/>
            </a:endParaRPr>
          </a:p>
          <a:p>
            <a:pPr marL="0" indent="0">
              <a:buFontTx/>
              <a:buNone/>
              <a:defRPr/>
            </a:pPr>
            <a:endParaRPr lang="en-US" sz="1800" b="0" u="sng" dirty="0"/>
          </a:p>
        </p:txBody>
      </p:sp>
      <p:sp>
        <p:nvSpPr>
          <p:cNvPr id="5" name="Slide Number Placeholder 4"/>
          <p:cNvSpPr>
            <a:spLocks noGrp="1"/>
          </p:cNvSpPr>
          <p:nvPr>
            <p:ph type="sldNum" sz="quarter" idx="11"/>
          </p:nvPr>
        </p:nvSpPr>
        <p:spPr/>
        <p:txBody>
          <a:bodyPr/>
          <a:lstStyle/>
          <a:p>
            <a:pPr>
              <a:defRPr/>
            </a:pPr>
            <a:r>
              <a:rPr lang="nl-BE" dirty="0" smtClean="0"/>
              <a:t>6</a:t>
            </a:r>
            <a:endParaRPr lang="nl-BE" dirty="0"/>
          </a:p>
        </p:txBody>
      </p:sp>
      <p:pic>
        <p:nvPicPr>
          <p:cNvPr id="1126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152400"/>
            <a:ext cx="1377950" cy="1169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fr-BE" altLang="fr-FR" sz="2800" smtClean="0">
                <a:solidFill>
                  <a:srgbClr val="435607"/>
                </a:solidFill>
              </a:rPr>
              <a:t>PREVENTION ET LUTTE CONTRE </a:t>
            </a:r>
            <a:br>
              <a:rPr lang="fr-BE" altLang="fr-FR" sz="2800" smtClean="0">
                <a:solidFill>
                  <a:srgbClr val="435607"/>
                </a:solidFill>
              </a:rPr>
            </a:br>
            <a:r>
              <a:rPr lang="fr-BE" altLang="fr-FR" sz="2800" smtClean="0">
                <a:solidFill>
                  <a:srgbClr val="435607"/>
                </a:solidFill>
              </a:rPr>
              <a:t>LA FRAUDE A L’IDENTITE</a:t>
            </a:r>
            <a:endParaRPr lang="en-US" altLang="en-US" smtClean="0"/>
          </a:p>
        </p:txBody>
      </p:sp>
      <p:sp>
        <p:nvSpPr>
          <p:cNvPr id="9219" name="Content Placeholder 2"/>
          <p:cNvSpPr>
            <a:spLocks noGrp="1"/>
          </p:cNvSpPr>
          <p:nvPr>
            <p:ph idx="1"/>
          </p:nvPr>
        </p:nvSpPr>
        <p:spPr>
          <a:xfrm>
            <a:off x="914400" y="1524000"/>
            <a:ext cx="7391400" cy="4724400"/>
          </a:xfrm>
        </p:spPr>
        <p:txBody>
          <a:bodyPr/>
          <a:lstStyle/>
          <a:p>
            <a:pPr marL="0" indent="0">
              <a:buClr>
                <a:srgbClr val="435607"/>
              </a:buClr>
              <a:buFontTx/>
              <a:buNone/>
              <a:defRPr/>
            </a:pPr>
            <a:r>
              <a:rPr lang="en-US" altLang="fr-FR" sz="2000" u="sng" dirty="0" err="1" smtClean="0">
                <a:solidFill>
                  <a:srgbClr val="7030A0"/>
                </a:solidFill>
                <a:latin typeface="Calibri" panose="020F0502020204030204" pitchFamily="34" charset="0"/>
              </a:rPr>
              <a:t>Objectifs</a:t>
            </a:r>
            <a:r>
              <a:rPr lang="en-US" altLang="fr-FR" sz="2000" u="sng" dirty="0" smtClean="0">
                <a:solidFill>
                  <a:srgbClr val="7030A0"/>
                </a:solidFill>
                <a:latin typeface="Calibri" panose="020F0502020204030204" pitchFamily="34" charset="0"/>
              </a:rPr>
              <a:t> à </a:t>
            </a:r>
            <a:r>
              <a:rPr lang="en-US" altLang="fr-FR" sz="2000" u="sng" dirty="0" err="1" smtClean="0">
                <a:solidFill>
                  <a:srgbClr val="7030A0"/>
                </a:solidFill>
                <a:latin typeface="Calibri" panose="020F0502020204030204" pitchFamily="34" charset="0"/>
              </a:rPr>
              <a:t>moyen</a:t>
            </a:r>
            <a:r>
              <a:rPr lang="en-US" altLang="fr-FR" sz="2000" u="sng" dirty="0" smtClean="0">
                <a:solidFill>
                  <a:srgbClr val="7030A0"/>
                </a:solidFill>
                <a:latin typeface="Calibri" panose="020F0502020204030204" pitchFamily="34" charset="0"/>
              </a:rPr>
              <a:t> </a:t>
            </a:r>
            <a:r>
              <a:rPr lang="en-US" altLang="fr-FR" sz="2000" u="sng" dirty="0" err="1" smtClean="0">
                <a:solidFill>
                  <a:srgbClr val="7030A0"/>
                </a:solidFill>
                <a:latin typeface="Calibri" panose="020F0502020204030204" pitchFamily="34" charset="0"/>
              </a:rPr>
              <a:t>terme</a:t>
            </a:r>
            <a:r>
              <a:rPr lang="en-US" altLang="fr-FR" sz="2000" u="sng" dirty="0" smtClean="0">
                <a:solidFill>
                  <a:srgbClr val="7030A0"/>
                </a:solidFill>
                <a:latin typeface="Calibri" panose="020F0502020204030204" pitchFamily="34" charset="0"/>
              </a:rPr>
              <a:t> :</a:t>
            </a:r>
          </a:p>
          <a:p>
            <a:pPr>
              <a:defRPr/>
            </a:pPr>
            <a:r>
              <a:rPr lang="en-US" altLang="fr-FR" sz="2000" b="0" dirty="0" err="1" smtClean="0">
                <a:latin typeface="Calibri" panose="020F0502020204030204" pitchFamily="34" charset="0"/>
              </a:rPr>
              <a:t>Projet</a:t>
            </a:r>
            <a:r>
              <a:rPr lang="en-US" altLang="fr-FR" sz="2000" b="0" dirty="0" smtClean="0">
                <a:latin typeface="Calibri" panose="020F0502020204030204" pitchFamily="34" charset="0"/>
              </a:rPr>
              <a:t> de </a:t>
            </a:r>
            <a:r>
              <a:rPr lang="en-US" altLang="fr-FR" sz="2000" b="0" dirty="0" err="1" smtClean="0">
                <a:latin typeface="Calibri" panose="020F0502020204030204" pitchFamily="34" charset="0"/>
              </a:rPr>
              <a:t>loi</a:t>
            </a:r>
            <a:r>
              <a:rPr lang="en-US" altLang="fr-FR" sz="2000" b="0" dirty="0" smtClean="0">
                <a:latin typeface="Calibri" panose="020F0502020204030204" pitchFamily="34" charset="0"/>
              </a:rPr>
              <a:t> </a:t>
            </a:r>
            <a:r>
              <a:rPr lang="en-US" altLang="fr-FR" sz="2000" b="0" dirty="0" err="1" smtClean="0">
                <a:latin typeface="Calibri" panose="020F0502020204030204" pitchFamily="34" charset="0"/>
              </a:rPr>
              <a:t>spécifique</a:t>
            </a:r>
            <a:r>
              <a:rPr lang="en-US" altLang="fr-FR" sz="2000" b="0" dirty="0" smtClean="0">
                <a:latin typeface="Calibri" panose="020F0502020204030204" pitchFamily="34" charset="0"/>
              </a:rPr>
              <a:t> </a:t>
            </a:r>
            <a:r>
              <a:rPr lang="en-US" altLang="fr-FR" sz="2000" b="0" dirty="0" err="1" smtClean="0">
                <a:latin typeface="Calibri" panose="020F0502020204030204" pitchFamily="34" charset="0"/>
              </a:rPr>
              <a:t>lutte</a:t>
            </a:r>
            <a:r>
              <a:rPr lang="en-US" altLang="fr-FR" sz="2000" b="0" dirty="0" smtClean="0">
                <a:latin typeface="Calibri" panose="020F0502020204030204" pitchFamily="34" charset="0"/>
              </a:rPr>
              <a:t> </a:t>
            </a:r>
            <a:r>
              <a:rPr lang="en-US" altLang="fr-FR" sz="2000" b="0" dirty="0" err="1" smtClean="0">
                <a:latin typeface="Calibri" panose="020F0502020204030204" pitchFamily="34" charset="0"/>
              </a:rPr>
              <a:t>fraude</a:t>
            </a:r>
            <a:r>
              <a:rPr lang="en-US" altLang="fr-FR" sz="2000" b="0" dirty="0" smtClean="0">
                <a:latin typeface="Calibri" panose="020F0502020204030204" pitchFamily="34" charset="0"/>
              </a:rPr>
              <a:t> ID (DGIP)</a:t>
            </a:r>
          </a:p>
          <a:p>
            <a:pPr>
              <a:defRPr/>
            </a:pPr>
            <a:r>
              <a:rPr lang="en-US" altLang="fr-FR" sz="2000" b="0" dirty="0" smtClean="0">
                <a:latin typeface="Calibri" panose="020F0502020204030204" pitchFamily="34" charset="0"/>
              </a:rPr>
              <a:t>Avis sur </a:t>
            </a:r>
            <a:r>
              <a:rPr lang="en-US" altLang="fr-FR" sz="2000" b="0" dirty="0" err="1" smtClean="0">
                <a:latin typeface="Calibri" panose="020F0502020204030204" pitchFamily="34" charset="0"/>
              </a:rPr>
              <a:t>projets</a:t>
            </a:r>
            <a:r>
              <a:rPr lang="en-US" altLang="fr-FR" sz="2000" b="0" dirty="0" smtClean="0">
                <a:latin typeface="Calibri" panose="020F0502020204030204" pitchFamily="34" charset="0"/>
              </a:rPr>
              <a:t> </a:t>
            </a:r>
            <a:r>
              <a:rPr lang="en-US" altLang="fr-FR" sz="2000" b="0" dirty="0" err="1" smtClean="0">
                <a:latin typeface="Calibri" panose="020F0502020204030204" pitchFamily="34" charset="0"/>
              </a:rPr>
              <a:t>ou</a:t>
            </a:r>
            <a:r>
              <a:rPr lang="en-US" altLang="fr-FR" sz="2000" b="0" dirty="0" smtClean="0">
                <a:latin typeface="Calibri" panose="020F0502020204030204" pitchFamily="34" charset="0"/>
              </a:rPr>
              <a:t> propositions </a:t>
            </a:r>
            <a:r>
              <a:rPr lang="en-US" altLang="fr-FR" sz="2000" b="0" dirty="0" err="1" smtClean="0">
                <a:latin typeface="Calibri" panose="020F0502020204030204" pitchFamily="34" charset="0"/>
              </a:rPr>
              <a:t>en</a:t>
            </a:r>
            <a:r>
              <a:rPr lang="en-US" altLang="fr-FR" sz="2000" b="0" dirty="0" smtClean="0">
                <a:latin typeface="Calibri" panose="020F0502020204030204" pitchFamily="34" charset="0"/>
              </a:rPr>
              <a:t> </a:t>
            </a:r>
            <a:r>
              <a:rPr lang="en-US" altLang="fr-FR" sz="2000" b="0" dirty="0" err="1" smtClean="0">
                <a:latin typeface="Calibri" panose="020F0502020204030204" pitchFamily="34" charset="0"/>
              </a:rPr>
              <a:t>matière</a:t>
            </a:r>
            <a:r>
              <a:rPr lang="en-US" altLang="fr-FR" sz="2000" b="0" dirty="0" smtClean="0">
                <a:latin typeface="Calibri" panose="020F0502020204030204" pitchFamily="34" charset="0"/>
              </a:rPr>
              <a:t> de </a:t>
            </a:r>
            <a:r>
              <a:rPr lang="en-US" altLang="fr-FR" sz="2000" b="0" dirty="0" err="1" smtClean="0">
                <a:latin typeface="Calibri" panose="020F0502020204030204" pitchFamily="34" charset="0"/>
              </a:rPr>
              <a:t>lutte</a:t>
            </a:r>
            <a:r>
              <a:rPr lang="en-US" altLang="fr-FR" sz="2000" b="0" dirty="0" smtClean="0">
                <a:latin typeface="Calibri" panose="020F0502020204030204" pitchFamily="34" charset="0"/>
              </a:rPr>
              <a:t> </a:t>
            </a:r>
            <a:r>
              <a:rPr lang="en-US" altLang="fr-FR" sz="2000" b="0" dirty="0" err="1" smtClean="0">
                <a:latin typeface="Calibri" panose="020F0502020204030204" pitchFamily="34" charset="0"/>
              </a:rPr>
              <a:t>fraude</a:t>
            </a:r>
            <a:r>
              <a:rPr lang="en-US" altLang="fr-FR" sz="2000" b="0" dirty="0" smtClean="0">
                <a:latin typeface="Calibri" panose="020F0502020204030204" pitchFamily="34" charset="0"/>
              </a:rPr>
              <a:t> ID et </a:t>
            </a:r>
            <a:r>
              <a:rPr lang="en-US" altLang="fr-FR" sz="2000" b="0" dirty="0" err="1" smtClean="0">
                <a:latin typeface="Calibri" panose="020F0502020204030204" pitchFamily="34" charset="0"/>
              </a:rPr>
              <a:t>suivi</a:t>
            </a:r>
            <a:r>
              <a:rPr lang="en-US" altLang="fr-FR" sz="2000" b="0" dirty="0" smtClean="0">
                <a:latin typeface="Calibri" panose="020F0502020204030204" pitchFamily="34" charset="0"/>
              </a:rPr>
              <a:t> du </a:t>
            </a:r>
            <a:r>
              <a:rPr lang="en-US" altLang="fr-FR" sz="2000" b="0" dirty="0" err="1" smtClean="0">
                <a:latin typeface="Calibri" panose="020F0502020204030204" pitchFamily="34" charset="0"/>
              </a:rPr>
              <a:t>programme</a:t>
            </a:r>
            <a:r>
              <a:rPr lang="en-US" altLang="fr-FR" sz="2000" b="0" dirty="0" smtClean="0">
                <a:latin typeface="Calibri" panose="020F0502020204030204" pitchFamily="34" charset="0"/>
              </a:rPr>
              <a:t> de formations</a:t>
            </a:r>
          </a:p>
          <a:p>
            <a:pPr>
              <a:defRPr/>
            </a:pPr>
            <a:r>
              <a:rPr lang="en-US" altLang="fr-FR" sz="2000" b="0" dirty="0" smtClean="0">
                <a:latin typeface="Calibri" panose="020F0502020204030204" pitchFamily="34" charset="0"/>
              </a:rPr>
              <a:t>Evaluation </a:t>
            </a:r>
            <a:r>
              <a:rPr lang="en-US" altLang="fr-FR" sz="2000" b="0" dirty="0" err="1" smtClean="0">
                <a:latin typeface="Calibri" panose="020F0502020204030204" pitchFamily="34" charset="0"/>
              </a:rPr>
              <a:t>circulaire</a:t>
            </a:r>
            <a:endParaRPr lang="en-US" altLang="fr-FR" sz="2000" b="0" dirty="0">
              <a:solidFill>
                <a:srgbClr val="7030A0"/>
              </a:solidFill>
              <a:latin typeface="Calibri" panose="020F0502020204030204" pitchFamily="34" charset="0"/>
            </a:endParaRPr>
          </a:p>
          <a:p>
            <a:pPr marL="0" indent="0">
              <a:buFontTx/>
              <a:buNone/>
              <a:defRPr/>
            </a:pPr>
            <a:r>
              <a:rPr lang="en-US" altLang="fr-FR" sz="2000" u="sng" dirty="0" err="1" smtClean="0">
                <a:solidFill>
                  <a:srgbClr val="7030A0"/>
                </a:solidFill>
                <a:latin typeface="Calibri" panose="020F0502020204030204" pitchFamily="34" charset="0"/>
              </a:rPr>
              <a:t>Objectifs</a:t>
            </a:r>
            <a:r>
              <a:rPr lang="en-US" altLang="fr-FR" sz="2000" u="sng" dirty="0" smtClean="0">
                <a:solidFill>
                  <a:srgbClr val="7030A0"/>
                </a:solidFill>
                <a:latin typeface="Calibri" panose="020F0502020204030204" pitchFamily="34" charset="0"/>
              </a:rPr>
              <a:t> à + long </a:t>
            </a:r>
            <a:r>
              <a:rPr lang="en-US" altLang="fr-FR" sz="2000" u="sng" dirty="0" err="1" smtClean="0">
                <a:solidFill>
                  <a:srgbClr val="7030A0"/>
                </a:solidFill>
                <a:latin typeface="Calibri" panose="020F0502020204030204" pitchFamily="34" charset="0"/>
              </a:rPr>
              <a:t>terme</a:t>
            </a:r>
            <a:r>
              <a:rPr lang="en-US" altLang="fr-FR" sz="2000" u="sng" dirty="0" smtClean="0">
                <a:solidFill>
                  <a:srgbClr val="7030A0"/>
                </a:solidFill>
                <a:latin typeface="Calibri" panose="020F0502020204030204" pitchFamily="34" charset="0"/>
              </a:rPr>
              <a:t> :</a:t>
            </a:r>
          </a:p>
          <a:p>
            <a:pPr>
              <a:defRPr/>
            </a:pPr>
            <a:r>
              <a:rPr lang="en-US" altLang="fr-FR" sz="2000" b="0" dirty="0" err="1" smtClean="0">
                <a:latin typeface="Calibri" panose="020F0502020204030204" pitchFamily="34" charset="0"/>
              </a:rPr>
              <a:t>Réalisation</a:t>
            </a:r>
            <a:r>
              <a:rPr lang="en-US" altLang="fr-FR" sz="2000" b="0" dirty="0" smtClean="0">
                <a:latin typeface="Calibri" panose="020F0502020204030204" pitchFamily="34" charset="0"/>
              </a:rPr>
              <a:t> des </a:t>
            </a:r>
            <a:r>
              <a:rPr lang="en-US" altLang="fr-FR" sz="2000" b="0" dirty="0" err="1" smtClean="0">
                <a:latin typeface="Calibri" panose="020F0502020204030204" pitchFamily="34" charset="0"/>
              </a:rPr>
              <a:t>objectifs</a:t>
            </a:r>
            <a:r>
              <a:rPr lang="en-US" altLang="fr-FR" sz="2000" b="0" dirty="0" smtClean="0">
                <a:latin typeface="Calibri" panose="020F0502020204030204" pitchFamily="34" charset="0"/>
              </a:rPr>
              <a:t> </a:t>
            </a:r>
            <a:r>
              <a:rPr lang="fr-BE" altLang="fr-FR" sz="2000" b="0" dirty="0" smtClean="0">
                <a:latin typeface="Calibri" panose="020F0502020204030204" pitchFamily="34" charset="0"/>
              </a:rPr>
              <a:t>de la note-cadre de sécurité intégrale et du plan national de sécurité 2016-2019 </a:t>
            </a:r>
            <a:r>
              <a:rPr lang="en-US" altLang="fr-FR" sz="2000" b="0" dirty="0" smtClean="0">
                <a:latin typeface="Calibri" panose="020F0502020204030204" pitchFamily="34" charset="0"/>
              </a:rPr>
              <a:t>→ </a:t>
            </a:r>
            <a:r>
              <a:rPr lang="en-US" altLang="fr-FR" sz="2000" b="0" dirty="0" err="1" smtClean="0">
                <a:solidFill>
                  <a:srgbClr val="0070C0"/>
                </a:solidFill>
                <a:latin typeface="Calibri" panose="020F0502020204030204" pitchFamily="34" charset="0"/>
              </a:rPr>
              <a:t>Certains</a:t>
            </a:r>
            <a:r>
              <a:rPr lang="en-US" altLang="fr-FR" sz="2000" b="0" dirty="0" smtClean="0">
                <a:solidFill>
                  <a:srgbClr val="0070C0"/>
                </a:solidFill>
                <a:latin typeface="Calibri" panose="020F0502020204030204" pitchFamily="34" charset="0"/>
              </a:rPr>
              <a:t> </a:t>
            </a:r>
            <a:r>
              <a:rPr lang="en-US" altLang="fr-FR" sz="2000" b="0" dirty="0" err="1" smtClean="0">
                <a:solidFill>
                  <a:srgbClr val="0070C0"/>
                </a:solidFill>
                <a:latin typeface="Calibri" panose="020F0502020204030204" pitchFamily="34" charset="0"/>
              </a:rPr>
              <a:t>concernent</a:t>
            </a:r>
            <a:r>
              <a:rPr lang="en-US" altLang="fr-FR" sz="2000" b="0" dirty="0" smtClean="0">
                <a:solidFill>
                  <a:srgbClr val="0070C0"/>
                </a:solidFill>
                <a:latin typeface="Calibri" panose="020F0502020204030204" pitchFamily="34" charset="0"/>
              </a:rPr>
              <a:t> </a:t>
            </a:r>
            <a:r>
              <a:rPr lang="en-US" altLang="fr-FR" sz="2000" b="0" dirty="0" err="1" smtClean="0">
                <a:solidFill>
                  <a:srgbClr val="0070C0"/>
                </a:solidFill>
                <a:latin typeface="Calibri" panose="020F0502020204030204" pitchFamily="34" charset="0"/>
              </a:rPr>
              <a:t>directement</a:t>
            </a:r>
            <a:r>
              <a:rPr lang="en-US" altLang="fr-FR" sz="2000" b="0" dirty="0" smtClean="0">
                <a:solidFill>
                  <a:srgbClr val="0070C0"/>
                </a:solidFill>
                <a:latin typeface="Calibri" panose="020F0502020204030204" pitchFamily="34" charset="0"/>
              </a:rPr>
              <a:t> la Task Force</a:t>
            </a:r>
            <a:r>
              <a:rPr lang="en-US" altLang="fr-FR" sz="2000" b="0" dirty="0" smtClean="0">
                <a:latin typeface="Calibri" panose="020F0502020204030204" pitchFamily="34" charset="0"/>
              </a:rPr>
              <a:t> (</a:t>
            </a:r>
            <a:r>
              <a:rPr lang="fr-BE" altLang="fr-FR" sz="2000" b="0" dirty="0" smtClean="0">
                <a:latin typeface="Calibri" panose="020F0502020204030204" pitchFamily="34" charset="0"/>
              </a:rPr>
              <a:t>définition policière uniforme de la fraude ID , amélioration et  sécurisation continue de la sécurité physique des documents d’identité et de voyage et des procédures de délivrance, sensibilisation de différents publics, amélioration du flux d’information opérationnel entre les acteurs concernés, etc.)</a:t>
            </a:r>
            <a:endParaRPr lang="en-US" altLang="fr-FR" sz="2000" b="0" dirty="0" smtClean="0">
              <a:latin typeface="Calibri" panose="020F0502020204030204" pitchFamily="34" charset="0"/>
            </a:endParaRPr>
          </a:p>
        </p:txBody>
      </p:sp>
      <p:sp>
        <p:nvSpPr>
          <p:cNvPr id="5" name="Slide Number Placeholder 4"/>
          <p:cNvSpPr>
            <a:spLocks noGrp="1"/>
          </p:cNvSpPr>
          <p:nvPr>
            <p:ph type="sldNum" sz="quarter" idx="11"/>
          </p:nvPr>
        </p:nvSpPr>
        <p:spPr/>
        <p:txBody>
          <a:bodyPr/>
          <a:lstStyle/>
          <a:p>
            <a:pPr>
              <a:defRPr/>
            </a:pPr>
            <a:r>
              <a:rPr lang="nl-BE" dirty="0" smtClean="0"/>
              <a:t>7</a:t>
            </a:r>
            <a:endParaRPr lang="nl-BE" dirty="0"/>
          </a:p>
        </p:txBody>
      </p:sp>
      <p:pic>
        <p:nvPicPr>
          <p:cNvPr id="1229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152400"/>
            <a:ext cx="1377950" cy="1169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5" descr="103 ibz-url_POS_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14800" y="5029200"/>
            <a:ext cx="914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9" descr="kop_vrage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1782763"/>
            <a:ext cx="4572000" cy="301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Text Box 10"/>
          <p:cNvSpPr txBox="1">
            <a:spLocks noChangeArrowheads="1"/>
          </p:cNvSpPr>
          <p:nvPr/>
        </p:nvSpPr>
        <p:spPr bwMode="auto">
          <a:xfrm>
            <a:off x="3886200" y="3657600"/>
            <a:ext cx="2667000" cy="1066800"/>
          </a:xfrm>
          <a:prstGeom prst="rect">
            <a:avLst/>
          </a:prstGeom>
          <a:solidFill>
            <a:srgbClr val="000066"/>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a:spAutoFit/>
          </a:bodyPr>
          <a:lstStyle>
            <a:lvl1pPr eaLnBrk="0" hangingPunct="0">
              <a:lnSpc>
                <a:spcPts val="2800"/>
              </a:lnSpc>
              <a:spcBef>
                <a:spcPct val="20000"/>
              </a:spcBef>
              <a:buClr>
                <a:schemeClr val="tx2"/>
              </a:buClr>
              <a:buChar char="•"/>
              <a:defRPr sz="2300" b="1">
                <a:solidFill>
                  <a:schemeClr val="tx1"/>
                </a:solidFill>
                <a:latin typeface="Arial" pitchFamily="34" charset="0"/>
              </a:defRPr>
            </a:lvl1pPr>
            <a:lvl2pPr marL="742950" indent="-285750" eaLnBrk="0" hangingPunct="0">
              <a:lnSpc>
                <a:spcPts val="2500"/>
              </a:lnSpc>
              <a:spcBef>
                <a:spcPct val="20000"/>
              </a:spcBef>
              <a:buChar char="-"/>
              <a:defRPr sz="2100">
                <a:solidFill>
                  <a:schemeClr val="tx1"/>
                </a:solidFill>
                <a:latin typeface="Arial" pitchFamily="34" charset="0"/>
              </a:defRPr>
            </a:lvl2pPr>
            <a:lvl3pPr marL="1143000" indent="-228600" eaLnBrk="0" hangingPunct="0">
              <a:spcBef>
                <a:spcPct val="20000"/>
              </a:spcBef>
              <a:buSzPct val="70000"/>
              <a:buChar char="•"/>
              <a:defRPr sz="2100">
                <a:solidFill>
                  <a:schemeClr val="tx1"/>
                </a:solidFill>
                <a:latin typeface="Arial" pitchFamily="34" charset="0"/>
              </a:defRPr>
            </a:lvl3pPr>
            <a:lvl4pPr marL="1600200" indent="-228600" eaLnBrk="0" hangingPunct="0">
              <a:spcBef>
                <a:spcPct val="20000"/>
              </a:spcBef>
              <a:buChar char="–"/>
              <a:defRPr sz="2100">
                <a:solidFill>
                  <a:schemeClr val="tx1"/>
                </a:solidFill>
                <a:latin typeface="Arial" pitchFamily="34" charset="0"/>
              </a:defRPr>
            </a:lvl4pPr>
            <a:lvl5pPr marL="2057400" indent="-228600" eaLnBrk="0" hangingPunct="0">
              <a:spcBef>
                <a:spcPct val="20000"/>
              </a:spcBef>
              <a:buChar char="»"/>
              <a:defRPr sz="2100">
                <a:solidFill>
                  <a:schemeClr val="tx1"/>
                </a:solidFill>
                <a:latin typeface="Arial" pitchFamily="34" charset="0"/>
              </a:defRPr>
            </a:lvl5pPr>
            <a:lvl6pPr marL="2514600" indent="-228600" eaLnBrk="0" fontAlgn="base" hangingPunct="0">
              <a:spcBef>
                <a:spcPct val="20000"/>
              </a:spcBef>
              <a:spcAft>
                <a:spcPct val="0"/>
              </a:spcAft>
              <a:buChar char="»"/>
              <a:defRPr sz="2100">
                <a:solidFill>
                  <a:schemeClr val="tx1"/>
                </a:solidFill>
                <a:latin typeface="Arial" pitchFamily="34" charset="0"/>
              </a:defRPr>
            </a:lvl6pPr>
            <a:lvl7pPr marL="2971800" indent="-228600" eaLnBrk="0" fontAlgn="base" hangingPunct="0">
              <a:spcBef>
                <a:spcPct val="20000"/>
              </a:spcBef>
              <a:spcAft>
                <a:spcPct val="0"/>
              </a:spcAft>
              <a:buChar char="»"/>
              <a:defRPr sz="2100">
                <a:solidFill>
                  <a:schemeClr val="tx1"/>
                </a:solidFill>
                <a:latin typeface="Arial" pitchFamily="34" charset="0"/>
              </a:defRPr>
            </a:lvl7pPr>
            <a:lvl8pPr marL="3429000" indent="-228600" eaLnBrk="0" fontAlgn="base" hangingPunct="0">
              <a:spcBef>
                <a:spcPct val="20000"/>
              </a:spcBef>
              <a:spcAft>
                <a:spcPct val="0"/>
              </a:spcAft>
              <a:buChar char="»"/>
              <a:defRPr sz="2100">
                <a:solidFill>
                  <a:schemeClr val="tx1"/>
                </a:solidFill>
                <a:latin typeface="Arial" pitchFamily="34" charset="0"/>
              </a:defRPr>
            </a:lvl8pPr>
            <a:lvl9pPr marL="3886200" indent="-228600" eaLnBrk="0" fontAlgn="base" hangingPunct="0">
              <a:spcBef>
                <a:spcPct val="20000"/>
              </a:spcBef>
              <a:spcAft>
                <a:spcPct val="0"/>
              </a:spcAft>
              <a:buChar char="»"/>
              <a:defRPr sz="2100">
                <a:solidFill>
                  <a:schemeClr val="tx1"/>
                </a:solidFill>
                <a:latin typeface="Arial" pitchFamily="34" charset="0"/>
              </a:defRPr>
            </a:lvl9pPr>
          </a:lstStyle>
          <a:p>
            <a:pPr algn="ctr" eaLnBrk="1" hangingPunct="1">
              <a:lnSpc>
                <a:spcPct val="100000"/>
              </a:lnSpc>
              <a:spcBef>
                <a:spcPct val="50000"/>
              </a:spcBef>
              <a:buClrTx/>
              <a:buFontTx/>
              <a:buNone/>
            </a:pPr>
            <a:r>
              <a:rPr lang="fr-BE" altLang="fr-FR" sz="3200" b="0">
                <a:solidFill>
                  <a:srgbClr val="FFFFFF"/>
                </a:solidFill>
              </a:rPr>
              <a:t>Des questions?</a:t>
            </a:r>
            <a:endParaRPr lang="en-US" altLang="fr-FR" sz="3200" b="0">
              <a:solidFill>
                <a:srgbClr val="FFFFFF"/>
              </a:solidFill>
            </a:endParaRPr>
          </a:p>
        </p:txBody>
      </p:sp>
      <p:sp>
        <p:nvSpPr>
          <p:cNvPr id="13317" name="Espace réservé du numéro de diapositive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2800"/>
              </a:lnSpc>
              <a:spcBef>
                <a:spcPct val="20000"/>
              </a:spcBef>
              <a:buClr>
                <a:schemeClr val="tx2"/>
              </a:buClr>
              <a:buChar char="•"/>
              <a:defRPr sz="2300" b="1">
                <a:solidFill>
                  <a:schemeClr val="tx1"/>
                </a:solidFill>
                <a:latin typeface="Arial" pitchFamily="34" charset="0"/>
              </a:defRPr>
            </a:lvl1pPr>
            <a:lvl2pPr marL="742950" indent="-285750" eaLnBrk="0" hangingPunct="0">
              <a:lnSpc>
                <a:spcPts val="2500"/>
              </a:lnSpc>
              <a:spcBef>
                <a:spcPct val="20000"/>
              </a:spcBef>
              <a:buChar char="-"/>
              <a:defRPr sz="2100">
                <a:solidFill>
                  <a:schemeClr val="tx1"/>
                </a:solidFill>
                <a:latin typeface="Arial" pitchFamily="34" charset="0"/>
              </a:defRPr>
            </a:lvl2pPr>
            <a:lvl3pPr marL="1143000" indent="-228600" eaLnBrk="0" hangingPunct="0">
              <a:spcBef>
                <a:spcPct val="20000"/>
              </a:spcBef>
              <a:buSzPct val="70000"/>
              <a:buChar char="•"/>
              <a:defRPr sz="2100">
                <a:solidFill>
                  <a:schemeClr val="tx1"/>
                </a:solidFill>
                <a:latin typeface="Arial" pitchFamily="34" charset="0"/>
              </a:defRPr>
            </a:lvl3pPr>
            <a:lvl4pPr marL="1600200" indent="-228600" eaLnBrk="0" hangingPunct="0">
              <a:spcBef>
                <a:spcPct val="20000"/>
              </a:spcBef>
              <a:buChar char="–"/>
              <a:defRPr sz="2100">
                <a:solidFill>
                  <a:schemeClr val="tx1"/>
                </a:solidFill>
                <a:latin typeface="Arial" pitchFamily="34" charset="0"/>
              </a:defRPr>
            </a:lvl4pPr>
            <a:lvl5pPr marL="2057400" indent="-228600" eaLnBrk="0" hangingPunct="0">
              <a:spcBef>
                <a:spcPct val="20000"/>
              </a:spcBef>
              <a:buChar char="»"/>
              <a:defRPr sz="2100">
                <a:solidFill>
                  <a:schemeClr val="tx1"/>
                </a:solidFill>
                <a:latin typeface="Arial" pitchFamily="34" charset="0"/>
              </a:defRPr>
            </a:lvl5pPr>
            <a:lvl6pPr marL="2514600" indent="-228600" eaLnBrk="0" fontAlgn="base" hangingPunct="0">
              <a:spcBef>
                <a:spcPct val="20000"/>
              </a:spcBef>
              <a:spcAft>
                <a:spcPct val="0"/>
              </a:spcAft>
              <a:buChar char="»"/>
              <a:defRPr sz="2100">
                <a:solidFill>
                  <a:schemeClr val="tx1"/>
                </a:solidFill>
                <a:latin typeface="Arial" pitchFamily="34" charset="0"/>
              </a:defRPr>
            </a:lvl6pPr>
            <a:lvl7pPr marL="2971800" indent="-228600" eaLnBrk="0" fontAlgn="base" hangingPunct="0">
              <a:spcBef>
                <a:spcPct val="20000"/>
              </a:spcBef>
              <a:spcAft>
                <a:spcPct val="0"/>
              </a:spcAft>
              <a:buChar char="»"/>
              <a:defRPr sz="2100">
                <a:solidFill>
                  <a:schemeClr val="tx1"/>
                </a:solidFill>
                <a:latin typeface="Arial" pitchFamily="34" charset="0"/>
              </a:defRPr>
            </a:lvl7pPr>
            <a:lvl8pPr marL="3429000" indent="-228600" eaLnBrk="0" fontAlgn="base" hangingPunct="0">
              <a:spcBef>
                <a:spcPct val="20000"/>
              </a:spcBef>
              <a:spcAft>
                <a:spcPct val="0"/>
              </a:spcAft>
              <a:buChar char="»"/>
              <a:defRPr sz="2100">
                <a:solidFill>
                  <a:schemeClr val="tx1"/>
                </a:solidFill>
                <a:latin typeface="Arial" pitchFamily="34" charset="0"/>
              </a:defRPr>
            </a:lvl8pPr>
            <a:lvl9pPr marL="3886200" indent="-228600" eaLnBrk="0" fontAlgn="base" hangingPunct="0">
              <a:spcBef>
                <a:spcPct val="20000"/>
              </a:spcBef>
              <a:spcAft>
                <a:spcPct val="0"/>
              </a:spcAft>
              <a:buChar char="»"/>
              <a:defRPr sz="2100">
                <a:solidFill>
                  <a:schemeClr val="tx1"/>
                </a:solidFill>
                <a:latin typeface="Arial" pitchFamily="34" charset="0"/>
              </a:defRPr>
            </a:lvl9pPr>
          </a:lstStyle>
          <a:p>
            <a:pPr eaLnBrk="1" hangingPunct="1">
              <a:lnSpc>
                <a:spcPct val="100000"/>
              </a:lnSpc>
              <a:spcBef>
                <a:spcPct val="0"/>
              </a:spcBef>
              <a:buClrTx/>
              <a:buFontTx/>
              <a:buNone/>
            </a:pPr>
            <a:r>
              <a:rPr lang="nl-BE" altLang="fr-FR" sz="1500" smtClean="0">
                <a:solidFill>
                  <a:srgbClr val="6B645E"/>
                </a:solidFill>
                <a:cs typeface="Arial" pitchFamily="34" charset="0"/>
              </a:rPr>
              <a:t>14</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ndaardontwerp">
  <a:themeElements>
    <a:clrScheme name="Standaardontwerp 1">
      <a:dk1>
        <a:srgbClr val="000000"/>
      </a:dk1>
      <a:lt1>
        <a:srgbClr val="FFFFFF"/>
      </a:lt1>
      <a:dk2>
        <a:srgbClr val="435607"/>
      </a:dk2>
      <a:lt2>
        <a:srgbClr val="8F001C"/>
      </a:lt2>
      <a:accent1>
        <a:srgbClr val="F0AC00"/>
      </a:accent1>
      <a:accent2>
        <a:srgbClr val="063869"/>
      </a:accent2>
      <a:accent3>
        <a:srgbClr val="FFFFFF"/>
      </a:accent3>
      <a:accent4>
        <a:srgbClr val="000000"/>
      </a:accent4>
      <a:accent5>
        <a:srgbClr val="F6D2AA"/>
      </a:accent5>
      <a:accent6>
        <a:srgbClr val="05325E"/>
      </a:accent6>
      <a:hlink>
        <a:srgbClr val="D47300"/>
      </a:hlink>
      <a:folHlink>
        <a:srgbClr val="157F7D"/>
      </a:folHlink>
    </a:clrScheme>
    <a:fontScheme name="Standaardontwerp">
      <a:majorFont>
        <a:latin typeface="Arial Narrow"/>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2D2C6"/>
        </a:solidFill>
        <a:ln w="12700" cap="flat" cmpd="sng" algn="ctr">
          <a:solidFill>
            <a:schemeClr val="tx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nl-NL"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D2D2C6"/>
        </a:solidFill>
        <a:ln w="12700" cap="flat" cmpd="sng" algn="ctr">
          <a:solidFill>
            <a:schemeClr val="tx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nl-NL" sz="2400" b="0" i="0" u="none" strike="noStrike" cap="none" normalizeH="0" baseline="0" smtClean="0">
            <a:ln>
              <a:noFill/>
            </a:ln>
            <a:solidFill>
              <a:schemeClr val="tx1"/>
            </a:solidFill>
            <a:effectLst/>
            <a:latin typeface="Arial" charset="0"/>
          </a:defRPr>
        </a:defPPr>
      </a:lstStyle>
    </a:lnDef>
  </a:objectDefaults>
  <a:extraClrSchemeLst>
    <a:extraClrScheme>
      <a:clrScheme name="Standaardontwerp 1">
        <a:dk1>
          <a:srgbClr val="000000"/>
        </a:dk1>
        <a:lt1>
          <a:srgbClr val="FFFFFF"/>
        </a:lt1>
        <a:dk2>
          <a:srgbClr val="435607"/>
        </a:dk2>
        <a:lt2>
          <a:srgbClr val="8F001C"/>
        </a:lt2>
        <a:accent1>
          <a:srgbClr val="F0AC00"/>
        </a:accent1>
        <a:accent2>
          <a:srgbClr val="063869"/>
        </a:accent2>
        <a:accent3>
          <a:srgbClr val="FFFFFF"/>
        </a:accent3>
        <a:accent4>
          <a:srgbClr val="000000"/>
        </a:accent4>
        <a:accent5>
          <a:srgbClr val="F6D2AA"/>
        </a:accent5>
        <a:accent6>
          <a:srgbClr val="05325E"/>
        </a:accent6>
        <a:hlink>
          <a:srgbClr val="D47300"/>
        </a:hlink>
        <a:folHlink>
          <a:srgbClr val="157F7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tandaardontwerp">
  <a:themeElements>
    <a:clrScheme name="Standaardontwerp 1">
      <a:dk1>
        <a:srgbClr val="000000"/>
      </a:dk1>
      <a:lt1>
        <a:srgbClr val="FFFFFF"/>
      </a:lt1>
      <a:dk2>
        <a:srgbClr val="435607"/>
      </a:dk2>
      <a:lt2>
        <a:srgbClr val="8F001C"/>
      </a:lt2>
      <a:accent1>
        <a:srgbClr val="F0AC00"/>
      </a:accent1>
      <a:accent2>
        <a:srgbClr val="063869"/>
      </a:accent2>
      <a:accent3>
        <a:srgbClr val="FFFFFF"/>
      </a:accent3>
      <a:accent4>
        <a:srgbClr val="000000"/>
      </a:accent4>
      <a:accent5>
        <a:srgbClr val="F6D2AA"/>
      </a:accent5>
      <a:accent6>
        <a:srgbClr val="05325E"/>
      </a:accent6>
      <a:hlink>
        <a:srgbClr val="D47300"/>
      </a:hlink>
      <a:folHlink>
        <a:srgbClr val="157F7D"/>
      </a:folHlink>
    </a:clrScheme>
    <a:fontScheme name="Standaardontwerp">
      <a:majorFont>
        <a:latin typeface="Arial Narrow"/>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2D2C6"/>
        </a:solidFill>
        <a:ln w="12700" cap="flat" cmpd="sng" algn="ctr">
          <a:solidFill>
            <a:schemeClr val="tx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nl-NL"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D2D2C6"/>
        </a:solidFill>
        <a:ln w="12700" cap="flat" cmpd="sng" algn="ctr">
          <a:solidFill>
            <a:schemeClr val="tx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nl-NL" sz="2400" b="0" i="0" u="none" strike="noStrike" cap="none" normalizeH="0" baseline="0" smtClean="0">
            <a:ln>
              <a:noFill/>
            </a:ln>
            <a:solidFill>
              <a:schemeClr val="tx1"/>
            </a:solidFill>
            <a:effectLst/>
            <a:latin typeface="Arial" charset="0"/>
          </a:defRPr>
        </a:defPPr>
      </a:lstStyle>
    </a:lnDef>
  </a:objectDefaults>
  <a:extraClrSchemeLst>
    <a:extraClrScheme>
      <a:clrScheme name="Standaardontwerp 1">
        <a:dk1>
          <a:srgbClr val="000000"/>
        </a:dk1>
        <a:lt1>
          <a:srgbClr val="FFFFFF"/>
        </a:lt1>
        <a:dk2>
          <a:srgbClr val="435607"/>
        </a:dk2>
        <a:lt2>
          <a:srgbClr val="8F001C"/>
        </a:lt2>
        <a:accent1>
          <a:srgbClr val="F0AC00"/>
        </a:accent1>
        <a:accent2>
          <a:srgbClr val="063869"/>
        </a:accent2>
        <a:accent3>
          <a:srgbClr val="FFFFFF"/>
        </a:accent3>
        <a:accent4>
          <a:srgbClr val="000000"/>
        </a:accent4>
        <a:accent5>
          <a:srgbClr val="F6D2AA"/>
        </a:accent5>
        <a:accent6>
          <a:srgbClr val="05325E"/>
        </a:accent6>
        <a:hlink>
          <a:srgbClr val="D47300"/>
        </a:hlink>
        <a:folHlink>
          <a:srgbClr val="157F7D"/>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8154</TotalTime>
  <Words>682</Words>
  <Application>Microsoft Office PowerPoint</Application>
  <PresentationFormat>Affichage à l'écran (4:3)</PresentationFormat>
  <Paragraphs>75</Paragraphs>
  <Slides>9</Slides>
  <Notes>2</Notes>
  <HiddenSlides>0</HiddenSlides>
  <MMClips>0</MMClips>
  <ScaleCrop>false</ScaleCrop>
  <HeadingPairs>
    <vt:vector size="6" baseType="variant">
      <vt:variant>
        <vt:lpstr>Polices utilisées</vt:lpstr>
      </vt:variant>
      <vt:variant>
        <vt:i4>4</vt:i4>
      </vt:variant>
      <vt:variant>
        <vt:lpstr>Thème</vt:lpstr>
      </vt:variant>
      <vt:variant>
        <vt:i4>2</vt:i4>
      </vt:variant>
      <vt:variant>
        <vt:lpstr>Titres des diapositives</vt:lpstr>
      </vt:variant>
      <vt:variant>
        <vt:i4>9</vt:i4>
      </vt:variant>
    </vt:vector>
  </HeadingPairs>
  <TitlesOfParts>
    <vt:vector size="15" baseType="lpstr">
      <vt:lpstr>Arial</vt:lpstr>
      <vt:lpstr>Arial Narrow</vt:lpstr>
      <vt:lpstr>Calibri</vt:lpstr>
      <vt:lpstr>Wingdings</vt:lpstr>
      <vt:lpstr>Standaardontwerp</vt:lpstr>
      <vt:lpstr>1_Standaardontwerp</vt:lpstr>
      <vt:lpstr>PREVENTION ET LUTTE CONTRE LA FRAUDE A L’IDENTITE Christophe Verschoore</vt:lpstr>
      <vt:lpstr>PREVENTION ET LUTTE CONTRE  LA FRAUDE A L’IDENTITE</vt:lpstr>
      <vt:lpstr>PREVENTION ET LUTTE CONTRE  LA FRAUDE A L’IDENTITE</vt:lpstr>
      <vt:lpstr>PREVENTION ET LUTTE CONTRE  LA FRAUDE A L’IDENTITE</vt:lpstr>
      <vt:lpstr>PREVENTION ET LUTTE CONTRE  LA FRAUDE A L’IDENTITE</vt:lpstr>
      <vt:lpstr>PREVENTION ET LUTTE CONTRE LA  FRAUDE A L’IDENTITE</vt:lpstr>
      <vt:lpstr>PREVENTION ET LUTTE CONTRE  LA FRAUDE A L’IDENTITE</vt:lpstr>
      <vt:lpstr>PREVENTION ET LUTTE CONTRE  LA FRAUDE A L’IDENTITE</vt:lpstr>
      <vt:lpstr>Présentation PowerPoint</vt:lpstr>
    </vt:vector>
  </TitlesOfParts>
  <Company>FOD Binnenlandse Zaken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Formation RN 06112013 qualité données</dc:title>
  <dc:creator>Christophe Verschoore</dc:creator>
  <cp:lastModifiedBy>Vincent Vandenkerckhoven</cp:lastModifiedBy>
  <cp:revision>719</cp:revision>
  <cp:lastPrinted>2016-06-15T13:20:49Z</cp:lastPrinted>
  <dcterms:created xsi:type="dcterms:W3CDTF">2007-07-02T10:03:53Z</dcterms:created>
  <dcterms:modified xsi:type="dcterms:W3CDTF">2016-10-20T12:38:14Z</dcterms:modified>
</cp:coreProperties>
</file>