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4"/>
  </p:notesMasterIdLst>
  <p:handoutMasterIdLst>
    <p:handoutMasterId r:id="rId15"/>
  </p:handoutMasterIdLst>
  <p:sldIdLst>
    <p:sldId id="260" r:id="rId6"/>
    <p:sldId id="261" r:id="rId7"/>
    <p:sldId id="269" r:id="rId8"/>
    <p:sldId id="270" r:id="rId9"/>
    <p:sldId id="273" r:id="rId10"/>
    <p:sldId id="271" r:id="rId11"/>
    <p:sldId id="274" r:id="rId12"/>
    <p:sldId id="268" r:id="rId13"/>
  </p:sldIdLst>
  <p:sldSz cx="9144000" cy="6858000" type="screen4x3"/>
  <p:notesSz cx="6797675" cy="9856788"/>
  <p:defaultTextStyle>
    <a:defPPr>
      <a:defRPr lang="nl-NL"/>
    </a:defPPr>
    <a:lvl1pPr algn="ctr" rtl="0" fontAlgn="base">
      <a:spcBef>
        <a:spcPct val="0"/>
      </a:spcBef>
      <a:spcAft>
        <a:spcPct val="0"/>
      </a:spcAft>
      <a:defRPr sz="2400" kern="1200">
        <a:solidFill>
          <a:schemeClr val="tx1"/>
        </a:solidFill>
        <a:latin typeface="Arial" charset="0"/>
        <a:ea typeface="+mn-ea"/>
        <a:cs typeface="+mn-cs"/>
      </a:defRPr>
    </a:lvl1pPr>
    <a:lvl2pPr marL="457200" algn="ctr" rtl="0" fontAlgn="base">
      <a:spcBef>
        <a:spcPct val="0"/>
      </a:spcBef>
      <a:spcAft>
        <a:spcPct val="0"/>
      </a:spcAft>
      <a:defRPr sz="2400" kern="1200">
        <a:solidFill>
          <a:schemeClr val="tx1"/>
        </a:solidFill>
        <a:latin typeface="Arial" charset="0"/>
        <a:ea typeface="+mn-ea"/>
        <a:cs typeface="+mn-cs"/>
      </a:defRPr>
    </a:lvl2pPr>
    <a:lvl3pPr marL="914400" algn="ctr" rtl="0" fontAlgn="base">
      <a:spcBef>
        <a:spcPct val="0"/>
      </a:spcBef>
      <a:spcAft>
        <a:spcPct val="0"/>
      </a:spcAft>
      <a:defRPr sz="2400" kern="1200">
        <a:solidFill>
          <a:schemeClr val="tx1"/>
        </a:solidFill>
        <a:latin typeface="Arial" charset="0"/>
        <a:ea typeface="+mn-ea"/>
        <a:cs typeface="+mn-cs"/>
      </a:defRPr>
    </a:lvl3pPr>
    <a:lvl4pPr marL="1371600" algn="ctr" rtl="0" fontAlgn="base">
      <a:spcBef>
        <a:spcPct val="0"/>
      </a:spcBef>
      <a:spcAft>
        <a:spcPct val="0"/>
      </a:spcAft>
      <a:defRPr sz="2400" kern="1200">
        <a:solidFill>
          <a:schemeClr val="tx1"/>
        </a:solidFill>
        <a:latin typeface="Arial" charset="0"/>
        <a:ea typeface="+mn-ea"/>
        <a:cs typeface="+mn-cs"/>
      </a:defRPr>
    </a:lvl4pPr>
    <a:lvl5pPr marL="1828800" algn="ctr"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par défaut" id="{5FD12D51-7F11-41B3-97FE-1C5BD45FF100}">
          <p14:sldIdLst>
            <p14:sldId id="260"/>
            <p14:sldId id="261"/>
            <p14:sldId id="269"/>
          </p14:sldIdLst>
        </p14:section>
        <p14:section name="Section sans titre" id="{A9514205-D680-4B18-AE80-C2824AD918E3}">
          <p14:sldIdLst>
            <p14:sldId id="270"/>
            <p14:sldId id="273"/>
            <p14:sldId id="271"/>
            <p14:sldId id="274"/>
          </p14:sldIdLst>
        </p14:section>
        <p14:section name="Section sans titre" id="{C2F9C93D-0C12-445A-A429-B7056DA10A7B}">
          <p14:sldIdLst/>
        </p14:section>
        <p14:section name="Section sans titre" id="{C896095D-2406-4AFE-9CBB-0C2CC2D7A323}">
          <p14:sldIdLst>
            <p14:sldId id="26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2C6"/>
    <a:srgbClr val="6B645E"/>
    <a:srgbClr val="B2A9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24" autoAdjust="0"/>
  </p:normalViewPr>
  <p:slideViewPr>
    <p:cSldViewPr>
      <p:cViewPr>
        <p:scale>
          <a:sx n="78" d="100"/>
          <a:sy n="78" d="100"/>
        </p:scale>
        <p:origin x="-1536"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50" d="100"/>
          <a:sy n="50" d="100"/>
        </p:scale>
        <p:origin x="-1926" y="-84"/>
      </p:cViewPr>
      <p:guideLst>
        <p:guide orient="horz" pos="3105"/>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533277" y="9300203"/>
            <a:ext cx="1143654" cy="245785"/>
          </a:xfrm>
          <a:prstGeom prst="rect">
            <a:avLst/>
          </a:prstGeom>
          <a:noFill/>
          <a:ln w="9525">
            <a:noFill/>
            <a:miter lim="800000"/>
            <a:headEnd/>
            <a:tailEnd/>
          </a:ln>
          <a:effectLst/>
        </p:spPr>
        <p:txBody>
          <a:bodyPr lIns="0" tIns="0" rIns="0" bIns="0"/>
          <a:lstStyle/>
          <a:p>
            <a:pPr algn="l">
              <a:defRPr/>
            </a:pPr>
            <a:r>
              <a:rPr lang="nl-NL" sz="1000"/>
              <a:t>25 september 2005</a:t>
            </a:r>
          </a:p>
        </p:txBody>
      </p:sp>
      <p:sp>
        <p:nvSpPr>
          <p:cNvPr id="4103" name="Rectangle 7"/>
          <p:cNvSpPr>
            <a:spLocks noGrp="1" noChangeArrowheads="1"/>
          </p:cNvSpPr>
          <p:nvPr>
            <p:ph type="ftr" sz="quarter" idx="2"/>
          </p:nvPr>
        </p:nvSpPr>
        <p:spPr bwMode="auto">
          <a:xfrm>
            <a:off x="1681750" y="9300203"/>
            <a:ext cx="3474331" cy="24578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000" smtClean="0"/>
            </a:lvl1pPr>
          </a:lstStyle>
          <a:p>
            <a:pPr>
              <a:defRPr/>
            </a:pPr>
            <a:r>
              <a:rPr lang="nl-NL"/>
              <a:t>Via Beeld &gt; Koptekst en voettekst kan je de voettekst ingeven</a:t>
            </a:r>
          </a:p>
        </p:txBody>
      </p:sp>
      <p:sp>
        <p:nvSpPr>
          <p:cNvPr id="4104" name="Rectangle 8"/>
          <p:cNvSpPr>
            <a:spLocks noGrp="1" noChangeArrowheads="1"/>
          </p:cNvSpPr>
          <p:nvPr>
            <p:ph type="sldNum" sz="quarter" idx="3"/>
          </p:nvPr>
        </p:nvSpPr>
        <p:spPr bwMode="auto">
          <a:xfrm>
            <a:off x="5160901" y="9300203"/>
            <a:ext cx="1145260" cy="245785"/>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000" smtClean="0"/>
            </a:lvl1pPr>
          </a:lstStyle>
          <a:p>
            <a:pPr>
              <a:defRPr/>
            </a:pPr>
            <a:fld id="{3E0F6920-ADB2-4DEA-A4EF-208D916F468F}" type="slidenum">
              <a:rPr lang="nl-NL"/>
              <a:pPr>
                <a:defRPr/>
              </a:pPr>
              <a:t>‹N°›</a:t>
            </a:fld>
            <a:endParaRPr lang="nl-NL"/>
          </a:p>
        </p:txBody>
      </p:sp>
      <p:sp>
        <p:nvSpPr>
          <p:cNvPr id="4105" name="Line 9"/>
          <p:cNvSpPr>
            <a:spLocks noChangeShapeType="1"/>
          </p:cNvSpPr>
          <p:nvPr/>
        </p:nvSpPr>
        <p:spPr bwMode="auto">
          <a:xfrm>
            <a:off x="541309" y="9246289"/>
            <a:ext cx="5771277" cy="0"/>
          </a:xfrm>
          <a:prstGeom prst="line">
            <a:avLst/>
          </a:prstGeom>
          <a:noFill/>
          <a:ln w="9525">
            <a:solidFill>
              <a:schemeClr val="tx1"/>
            </a:solidFill>
            <a:round/>
            <a:headEnd/>
            <a:tailEnd/>
          </a:ln>
          <a:effectLst/>
        </p:spPr>
        <p:txBody>
          <a:bodyPr lIns="0" tIns="0" rIns="0" bIns="0">
            <a:spAutoFit/>
          </a:bodyPr>
          <a:lstStyle/>
          <a:p>
            <a:pPr>
              <a:defRPr/>
            </a:pPr>
            <a:endParaRPr lang="nl-BE"/>
          </a:p>
        </p:txBody>
      </p:sp>
    </p:spTree>
    <p:extLst>
      <p:ext uri="{BB962C8B-B14F-4D97-AF65-F5344CB8AC3E}">
        <p14:creationId xmlns:p14="http://schemas.microsoft.com/office/powerpoint/2010/main" val="3593439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8"/>
          <p:cNvSpPr>
            <a:spLocks noGrp="1" noRot="1" noChangeAspect="1" noChangeArrowheads="1" noTextEdit="1"/>
          </p:cNvSpPr>
          <p:nvPr>
            <p:ph type="sldImg" idx="2"/>
          </p:nvPr>
        </p:nvSpPr>
        <p:spPr bwMode="auto">
          <a:xfrm>
            <a:off x="955675" y="760413"/>
            <a:ext cx="4873625" cy="3654425"/>
          </a:xfrm>
          <a:prstGeom prst="rect">
            <a:avLst/>
          </a:prstGeom>
          <a:noFill/>
          <a:ln w="9525">
            <a:solidFill>
              <a:srgbClr val="000000"/>
            </a:solidFill>
            <a:miter lim="800000"/>
            <a:headEnd/>
            <a:tailEnd/>
          </a:ln>
        </p:spPr>
      </p:sp>
      <p:sp>
        <p:nvSpPr>
          <p:cNvPr id="5125" name="Rectangle 1029"/>
          <p:cNvSpPr>
            <a:spLocks noGrp="1" noChangeArrowheads="1"/>
          </p:cNvSpPr>
          <p:nvPr>
            <p:ph type="body" sz="quarter" idx="3"/>
          </p:nvPr>
        </p:nvSpPr>
        <p:spPr bwMode="auto">
          <a:xfrm>
            <a:off x="925203" y="4719080"/>
            <a:ext cx="4934418" cy="441462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8" name="Rectangle 1032"/>
          <p:cNvSpPr>
            <a:spLocks noChangeArrowheads="1"/>
          </p:cNvSpPr>
          <p:nvPr/>
        </p:nvSpPr>
        <p:spPr bwMode="auto">
          <a:xfrm>
            <a:off x="915566" y="9422303"/>
            <a:ext cx="1143654" cy="245786"/>
          </a:xfrm>
          <a:prstGeom prst="rect">
            <a:avLst/>
          </a:prstGeom>
          <a:noFill/>
          <a:ln w="9525">
            <a:noFill/>
            <a:miter lim="800000"/>
            <a:headEnd/>
            <a:tailEnd/>
          </a:ln>
          <a:effectLst/>
        </p:spPr>
        <p:txBody>
          <a:bodyPr lIns="0" tIns="0" rIns="0" bIns="0"/>
          <a:lstStyle/>
          <a:p>
            <a:pPr algn="l">
              <a:defRPr/>
            </a:pPr>
            <a:r>
              <a:rPr lang="nl-NL" sz="1000"/>
              <a:t>25 september 2005</a:t>
            </a:r>
          </a:p>
        </p:txBody>
      </p:sp>
      <p:sp>
        <p:nvSpPr>
          <p:cNvPr id="5129" name="Rectangle 1033"/>
          <p:cNvSpPr>
            <a:spLocks noChangeArrowheads="1"/>
          </p:cNvSpPr>
          <p:nvPr/>
        </p:nvSpPr>
        <p:spPr bwMode="auto">
          <a:xfrm>
            <a:off x="1681750" y="9422303"/>
            <a:ext cx="3474331" cy="245786"/>
          </a:xfrm>
          <a:prstGeom prst="rect">
            <a:avLst/>
          </a:prstGeom>
          <a:noFill/>
          <a:ln w="9525">
            <a:noFill/>
            <a:miter lim="800000"/>
            <a:headEnd/>
            <a:tailEnd/>
          </a:ln>
          <a:effectLst/>
        </p:spPr>
        <p:txBody>
          <a:bodyPr lIns="0" tIns="0" rIns="0" bIns="0"/>
          <a:lstStyle/>
          <a:p>
            <a:pPr>
              <a:defRPr/>
            </a:pPr>
            <a:r>
              <a:rPr lang="nl-NL" sz="1000"/>
              <a:t>Via Beeld &gt; Koptekst en voettekst kan je de voettekst ingeven</a:t>
            </a:r>
          </a:p>
        </p:txBody>
      </p:sp>
      <p:sp>
        <p:nvSpPr>
          <p:cNvPr id="5130" name="Rectangle 1034"/>
          <p:cNvSpPr>
            <a:spLocks noChangeArrowheads="1"/>
          </p:cNvSpPr>
          <p:nvPr/>
        </p:nvSpPr>
        <p:spPr bwMode="auto">
          <a:xfrm>
            <a:off x="4789855" y="9422303"/>
            <a:ext cx="1145261" cy="245786"/>
          </a:xfrm>
          <a:prstGeom prst="rect">
            <a:avLst/>
          </a:prstGeom>
          <a:noFill/>
          <a:ln w="9525">
            <a:noFill/>
            <a:miter lim="800000"/>
            <a:headEnd/>
            <a:tailEnd/>
          </a:ln>
          <a:effectLst/>
        </p:spPr>
        <p:txBody>
          <a:bodyPr lIns="0" tIns="0" rIns="0" bIns="0"/>
          <a:lstStyle/>
          <a:p>
            <a:pPr algn="r">
              <a:defRPr/>
            </a:pPr>
            <a:fld id="{A4ED2ED6-7DF7-4014-A01C-0C9C19C6B38D}" type="slidenum">
              <a:rPr lang="nl-NL" sz="1000"/>
              <a:pPr algn="r">
                <a:defRPr/>
              </a:pPr>
              <a:t>‹N°›</a:t>
            </a:fld>
            <a:endParaRPr lang="nl-NL" sz="1000"/>
          </a:p>
        </p:txBody>
      </p:sp>
      <p:sp>
        <p:nvSpPr>
          <p:cNvPr id="5131" name="Line 1035"/>
          <p:cNvSpPr>
            <a:spLocks noChangeShapeType="1"/>
          </p:cNvSpPr>
          <p:nvPr/>
        </p:nvSpPr>
        <p:spPr bwMode="auto">
          <a:xfrm>
            <a:off x="912354" y="9366803"/>
            <a:ext cx="5027581" cy="0"/>
          </a:xfrm>
          <a:prstGeom prst="line">
            <a:avLst/>
          </a:prstGeom>
          <a:noFill/>
          <a:ln w="9525">
            <a:solidFill>
              <a:schemeClr val="tx1"/>
            </a:solidFill>
            <a:round/>
            <a:headEnd/>
            <a:tailEnd/>
          </a:ln>
          <a:effectLst/>
        </p:spPr>
        <p:txBody>
          <a:bodyPr lIns="0" tIns="0" rIns="0" bIns="0">
            <a:spAutoFit/>
          </a:bodyPr>
          <a:lstStyle/>
          <a:p>
            <a:pPr>
              <a:defRPr/>
            </a:pPr>
            <a:endParaRPr lang="nl-BE"/>
          </a:p>
        </p:txBody>
      </p:sp>
    </p:spTree>
    <p:extLst>
      <p:ext uri="{BB962C8B-B14F-4D97-AF65-F5344CB8AC3E}">
        <p14:creationId xmlns:p14="http://schemas.microsoft.com/office/powerpoint/2010/main" val="9284965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p:spPr>
        <p:txBody>
          <a:bodyPr/>
          <a:lstStyle/>
          <a:p>
            <a:endParaRPr lang="nl-BE" altLang="nl-B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jdelijke aanduiding voor dia-afbeelding 1"/>
          <p:cNvSpPr>
            <a:spLocks noGrp="1" noRot="1" noChangeAspect="1" noTextEdit="1"/>
          </p:cNvSpPr>
          <p:nvPr>
            <p:ph type="sldImg"/>
          </p:nvPr>
        </p:nvSpPr>
        <p:spPr>
          <a:ln/>
        </p:spPr>
      </p:sp>
      <p:sp>
        <p:nvSpPr>
          <p:cNvPr id="21507" name="Tijdelijke aanduiding voor notities 2"/>
          <p:cNvSpPr>
            <a:spLocks noGrp="1"/>
          </p:cNvSpPr>
          <p:nvPr>
            <p:ph type="body" idx="1"/>
          </p:nvPr>
        </p:nvSpPr>
        <p:spPr>
          <a:noFill/>
        </p:spPr>
        <p:txBody>
          <a:bodyPr/>
          <a:lstStyle/>
          <a:p>
            <a:endParaRPr lang="nl-BE" altLang="nl-B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a:ln/>
        </p:spPr>
      </p:sp>
      <p:sp>
        <p:nvSpPr>
          <p:cNvPr id="26627" name="Espace réservé des commentaires 2"/>
          <p:cNvSpPr>
            <a:spLocks noGrp="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rgbClr val="D2D2C6"/>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793750" y="2260600"/>
            <a:ext cx="1800225" cy="431800"/>
          </a:xfrm>
          <a:prstGeom prst="rect">
            <a:avLst/>
          </a:prstGeom>
          <a:solidFill>
            <a:schemeClr val="tx2"/>
          </a:solidFill>
          <a:ln w="9525">
            <a:noFill/>
            <a:miter lim="800000"/>
            <a:headEnd/>
            <a:tailEnd/>
          </a:ln>
          <a:effectLst/>
        </p:spPr>
        <p:txBody>
          <a:bodyPr wrap="none" anchor="ctr"/>
          <a:lstStyle/>
          <a:p>
            <a:pPr>
              <a:defRPr/>
            </a:pPr>
            <a:endParaRPr lang="nl-BE"/>
          </a:p>
        </p:txBody>
      </p:sp>
      <p:sp>
        <p:nvSpPr>
          <p:cNvPr id="5" name="Rectangle 4"/>
          <p:cNvSpPr>
            <a:spLocks noChangeArrowheads="1"/>
          </p:cNvSpPr>
          <p:nvPr userDrawn="1"/>
        </p:nvSpPr>
        <p:spPr bwMode="auto">
          <a:xfrm>
            <a:off x="0" y="0"/>
            <a:ext cx="9140825" cy="1462088"/>
          </a:xfrm>
          <a:prstGeom prst="rect">
            <a:avLst/>
          </a:prstGeom>
          <a:solidFill>
            <a:schemeClr val="bg1"/>
          </a:solidFill>
          <a:ln w="9525">
            <a:noFill/>
            <a:miter lim="800000"/>
            <a:headEnd/>
            <a:tailEnd/>
          </a:ln>
          <a:effectLst/>
        </p:spPr>
        <p:txBody>
          <a:bodyPr wrap="none" anchor="ctr"/>
          <a:lstStyle/>
          <a:p>
            <a:pPr>
              <a:defRPr/>
            </a:pPr>
            <a:endParaRPr lang="nl-BE"/>
          </a:p>
        </p:txBody>
      </p:sp>
      <p:pic>
        <p:nvPicPr>
          <p:cNvPr id="6" name="Picture 12" descr="logo-be"/>
          <p:cNvPicPr>
            <a:picLocks noChangeAspect="1" noChangeArrowheads="1"/>
          </p:cNvPicPr>
          <p:nvPr userDrawn="1"/>
        </p:nvPicPr>
        <p:blipFill>
          <a:blip r:embed="rId2" cstate="print"/>
          <a:srcRect/>
          <a:stretch>
            <a:fillRect/>
          </a:stretch>
        </p:blipFill>
        <p:spPr bwMode="auto">
          <a:xfrm>
            <a:off x="8086725" y="6299200"/>
            <a:ext cx="292100" cy="214313"/>
          </a:xfrm>
          <a:prstGeom prst="rect">
            <a:avLst/>
          </a:prstGeom>
          <a:noFill/>
          <a:ln w="9525">
            <a:noFill/>
            <a:miter lim="800000"/>
            <a:headEnd/>
            <a:tailEnd/>
          </a:ln>
        </p:spPr>
      </p:pic>
      <p:pic>
        <p:nvPicPr>
          <p:cNvPr id="7" name="Picture 13" descr="103 ibz-FRNL_POS_RGB"/>
          <p:cNvPicPr>
            <a:picLocks noChangeAspect="1" noChangeArrowheads="1"/>
          </p:cNvPicPr>
          <p:nvPr userDrawn="1"/>
        </p:nvPicPr>
        <p:blipFill>
          <a:blip r:embed="rId3" cstate="print"/>
          <a:srcRect/>
          <a:stretch>
            <a:fillRect/>
          </a:stretch>
        </p:blipFill>
        <p:spPr bwMode="auto">
          <a:xfrm>
            <a:off x="992188" y="420688"/>
            <a:ext cx="2378075" cy="650875"/>
          </a:xfrm>
          <a:prstGeom prst="rect">
            <a:avLst/>
          </a:prstGeom>
          <a:noFill/>
          <a:ln w="9525">
            <a:noFill/>
            <a:miter lim="800000"/>
            <a:headEnd/>
            <a:tailEnd/>
          </a:ln>
        </p:spPr>
      </p:pic>
      <p:grpSp>
        <p:nvGrpSpPr>
          <p:cNvPr id="8" name="Group 20"/>
          <p:cNvGrpSpPr>
            <a:grpSpLocks/>
          </p:cNvGrpSpPr>
          <p:nvPr userDrawn="1"/>
        </p:nvGrpSpPr>
        <p:grpSpPr bwMode="auto">
          <a:xfrm>
            <a:off x="793750" y="2692400"/>
            <a:ext cx="7626350" cy="3171825"/>
            <a:chOff x="500" y="1696"/>
            <a:chExt cx="4804" cy="1998"/>
          </a:xfrm>
        </p:grpSpPr>
        <p:sp>
          <p:nvSpPr>
            <p:cNvPr id="9" name="Rectangle 14"/>
            <p:cNvSpPr>
              <a:spLocks noChangeArrowheads="1"/>
            </p:cNvSpPr>
            <p:nvPr userDrawn="1"/>
          </p:nvSpPr>
          <p:spPr bwMode="auto">
            <a:xfrm>
              <a:off x="500" y="1696"/>
              <a:ext cx="4588" cy="216"/>
            </a:xfrm>
            <a:prstGeom prst="rect">
              <a:avLst/>
            </a:prstGeom>
            <a:solidFill>
              <a:schemeClr val="bg1">
                <a:alpha val="70000"/>
              </a:schemeClr>
            </a:solidFill>
            <a:ln w="12700" algn="ctr">
              <a:noFill/>
              <a:miter lim="800000"/>
              <a:headEnd/>
              <a:tailEnd/>
            </a:ln>
            <a:effectLst/>
          </p:spPr>
          <p:txBody>
            <a:bodyPr wrap="none" anchor="ctr"/>
            <a:lstStyle/>
            <a:p>
              <a:pPr>
                <a:defRPr/>
              </a:pPr>
              <a:endParaRPr lang="nl-BE"/>
            </a:p>
          </p:txBody>
        </p:sp>
        <p:sp>
          <p:nvSpPr>
            <p:cNvPr id="10" name="Rectangle 15"/>
            <p:cNvSpPr>
              <a:spLocks noChangeArrowheads="1"/>
            </p:cNvSpPr>
            <p:nvPr userDrawn="1"/>
          </p:nvSpPr>
          <p:spPr bwMode="auto">
            <a:xfrm>
              <a:off x="5088" y="1696"/>
              <a:ext cx="216" cy="1782"/>
            </a:xfrm>
            <a:prstGeom prst="rect">
              <a:avLst/>
            </a:prstGeom>
            <a:solidFill>
              <a:schemeClr val="bg1">
                <a:alpha val="70000"/>
              </a:schemeClr>
            </a:solidFill>
            <a:ln w="12700" algn="ctr">
              <a:noFill/>
              <a:miter lim="800000"/>
              <a:headEnd/>
              <a:tailEnd/>
            </a:ln>
            <a:effectLst/>
          </p:spPr>
          <p:txBody>
            <a:bodyPr wrap="none" anchor="ctr"/>
            <a:lstStyle/>
            <a:p>
              <a:pPr>
                <a:defRPr/>
              </a:pPr>
              <a:endParaRPr lang="nl-BE"/>
            </a:p>
          </p:txBody>
        </p:sp>
        <p:sp>
          <p:nvSpPr>
            <p:cNvPr id="11" name="Rectangle 18"/>
            <p:cNvSpPr>
              <a:spLocks noChangeArrowheads="1"/>
            </p:cNvSpPr>
            <p:nvPr userDrawn="1"/>
          </p:nvSpPr>
          <p:spPr bwMode="auto">
            <a:xfrm>
              <a:off x="716" y="3478"/>
              <a:ext cx="4588" cy="216"/>
            </a:xfrm>
            <a:prstGeom prst="rect">
              <a:avLst/>
            </a:prstGeom>
            <a:solidFill>
              <a:schemeClr val="bg1">
                <a:alpha val="70000"/>
              </a:schemeClr>
            </a:solidFill>
            <a:ln w="12700" algn="ctr">
              <a:noFill/>
              <a:miter lim="800000"/>
              <a:headEnd/>
              <a:tailEnd/>
            </a:ln>
            <a:effectLst/>
          </p:spPr>
          <p:txBody>
            <a:bodyPr wrap="none" anchor="ctr"/>
            <a:lstStyle/>
            <a:p>
              <a:pPr>
                <a:defRPr/>
              </a:pPr>
              <a:endParaRPr lang="nl-BE"/>
            </a:p>
          </p:txBody>
        </p:sp>
        <p:sp>
          <p:nvSpPr>
            <p:cNvPr id="12" name="Rectangle 19"/>
            <p:cNvSpPr>
              <a:spLocks noChangeArrowheads="1"/>
            </p:cNvSpPr>
            <p:nvPr userDrawn="1"/>
          </p:nvSpPr>
          <p:spPr bwMode="auto">
            <a:xfrm>
              <a:off x="500" y="1912"/>
              <a:ext cx="216" cy="1782"/>
            </a:xfrm>
            <a:prstGeom prst="rect">
              <a:avLst/>
            </a:prstGeom>
            <a:solidFill>
              <a:schemeClr val="bg1">
                <a:alpha val="70000"/>
              </a:schemeClr>
            </a:solidFill>
            <a:ln w="12700" algn="ctr">
              <a:noFill/>
              <a:miter lim="800000"/>
              <a:headEnd/>
              <a:tailEnd/>
            </a:ln>
            <a:effectLst/>
          </p:spPr>
          <p:txBody>
            <a:bodyPr wrap="none" anchor="ctr"/>
            <a:lstStyle/>
            <a:p>
              <a:pPr>
                <a:defRPr/>
              </a:pPr>
              <a:endParaRPr lang="nl-BE"/>
            </a:p>
          </p:txBody>
        </p:sp>
      </p:grpSp>
      <p:sp>
        <p:nvSpPr>
          <p:cNvPr id="6147" name="Rectangle 3"/>
          <p:cNvSpPr>
            <a:spLocks noGrp="1" noChangeArrowheads="1"/>
          </p:cNvSpPr>
          <p:nvPr>
            <p:ph type="ctrTitle"/>
          </p:nvPr>
        </p:nvSpPr>
        <p:spPr>
          <a:xfrm>
            <a:off x="1738313" y="3702050"/>
            <a:ext cx="5727700" cy="990600"/>
          </a:xfrm>
        </p:spPr>
        <p:txBody>
          <a:bodyPr anchor="b"/>
          <a:lstStyle>
            <a:lvl1pPr marL="0" indent="0" algn="r">
              <a:lnSpc>
                <a:spcPts val="3500"/>
              </a:lnSpc>
              <a:buFontTx/>
              <a:buNone/>
              <a:defRPr sz="3100"/>
            </a:lvl1pPr>
          </a:lstStyle>
          <a:p>
            <a:r>
              <a:rPr lang="nl-NL"/>
              <a:t>Klik om het opmaakprofiel van de modeltitel te bewerken</a:t>
            </a:r>
          </a:p>
        </p:txBody>
      </p:sp>
      <p:sp>
        <p:nvSpPr>
          <p:cNvPr id="6148" name="Rectangle 4"/>
          <p:cNvSpPr>
            <a:spLocks noGrp="1" noChangeArrowheads="1"/>
          </p:cNvSpPr>
          <p:nvPr>
            <p:ph type="subTitle" idx="1"/>
          </p:nvPr>
        </p:nvSpPr>
        <p:spPr>
          <a:xfrm>
            <a:off x="1736725" y="4718050"/>
            <a:ext cx="5729288" cy="728663"/>
          </a:xfrm>
          <a:noFill/>
        </p:spPr>
        <p:txBody>
          <a:bodyPr/>
          <a:lstStyle>
            <a:lvl1pPr marL="0" indent="0" algn="r">
              <a:lnSpc>
                <a:spcPts val="2600"/>
              </a:lnSpc>
              <a:spcBef>
                <a:spcPct val="0"/>
              </a:spcBef>
              <a:buFontTx/>
              <a:buNone/>
              <a:defRPr sz="2200" b="0">
                <a:solidFill>
                  <a:schemeClr val="tx2"/>
                </a:solidFill>
                <a:latin typeface="Arial Narrow" pitchFamily="34" charset="0"/>
              </a:defRPr>
            </a:lvl1pPr>
          </a:lstStyle>
          <a:p>
            <a:r>
              <a:rPr lang="nl-NL"/>
              <a:t>Klik om het opmaakprofiel van de modelondertitel te bewerken</a:t>
            </a:r>
          </a:p>
        </p:txBody>
      </p:sp>
      <p:sp>
        <p:nvSpPr>
          <p:cNvPr id="13" name="Rectangle 5"/>
          <p:cNvSpPr>
            <a:spLocks noGrp="1" noChangeArrowheads="1"/>
          </p:cNvSpPr>
          <p:nvPr>
            <p:ph type="dt" sz="half" idx="10"/>
          </p:nvPr>
        </p:nvSpPr>
        <p:spPr>
          <a:xfrm>
            <a:off x="790575" y="2371725"/>
            <a:ext cx="1800225" cy="276225"/>
          </a:xfrm>
        </p:spPr>
        <p:txBody>
          <a:bodyPr/>
          <a:lstStyle>
            <a:lvl1pPr algn="ctr">
              <a:defRPr sz="1400" smtClean="0">
                <a:solidFill>
                  <a:schemeClr val="bg1"/>
                </a:solidFill>
              </a:defRPr>
            </a:lvl1pPr>
          </a:lstStyle>
          <a:p>
            <a:pPr>
              <a:defRPr/>
            </a:pPr>
            <a:r>
              <a:rPr lang="nl-NL"/>
              <a:t>25 september 2005</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5" name="Rectangle 6"/>
          <p:cNvSpPr>
            <a:spLocks noGrp="1" noChangeArrowheads="1"/>
          </p:cNvSpPr>
          <p:nvPr>
            <p:ph type="sldNum" sz="quarter" idx="11"/>
          </p:nvPr>
        </p:nvSpPr>
        <p:spPr>
          <a:ln/>
        </p:spPr>
        <p:txBody>
          <a:bodyPr/>
          <a:lstStyle>
            <a:lvl1pPr>
              <a:defRPr/>
            </a:lvl1pPr>
          </a:lstStyle>
          <a:p>
            <a:pPr>
              <a:defRPr/>
            </a:pPr>
            <a:fld id="{C2F418B4-30DF-4E31-BB0A-9E326C469401}" type="slidenum">
              <a:rPr lang="nl-NL"/>
              <a:pPr>
                <a:defRPr/>
              </a:pPr>
              <a:t>‹N°›</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35738" y="241300"/>
            <a:ext cx="1887537" cy="57499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868363" y="241300"/>
            <a:ext cx="5514975" cy="57499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5" name="Rectangle 6"/>
          <p:cNvSpPr>
            <a:spLocks noGrp="1" noChangeArrowheads="1"/>
          </p:cNvSpPr>
          <p:nvPr>
            <p:ph type="sldNum" sz="quarter" idx="11"/>
          </p:nvPr>
        </p:nvSpPr>
        <p:spPr>
          <a:ln/>
        </p:spPr>
        <p:txBody>
          <a:bodyPr/>
          <a:lstStyle>
            <a:lvl1pPr>
              <a:defRPr/>
            </a:lvl1pPr>
          </a:lstStyle>
          <a:p>
            <a:pPr>
              <a:defRPr/>
            </a:pPr>
            <a:fld id="{80CA8925-1E7F-4D83-B546-97C4956D9528}" type="slidenum">
              <a:rPr lang="nl-NL"/>
              <a:pPr>
                <a:defRPr/>
              </a:pPr>
              <a:t>‹N°›</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5" name="Rectangle 6"/>
          <p:cNvSpPr>
            <a:spLocks noGrp="1" noChangeArrowheads="1"/>
          </p:cNvSpPr>
          <p:nvPr>
            <p:ph type="sldNum" sz="quarter" idx="11"/>
          </p:nvPr>
        </p:nvSpPr>
        <p:spPr>
          <a:ln/>
        </p:spPr>
        <p:txBody>
          <a:bodyPr/>
          <a:lstStyle>
            <a:lvl1pPr>
              <a:defRPr/>
            </a:lvl1pPr>
          </a:lstStyle>
          <a:p>
            <a:pPr>
              <a:defRPr/>
            </a:pPr>
            <a:fld id="{E8CD8724-D529-4BF6-9894-040CC972A496}" type="slidenum">
              <a:rPr lang="nl-NL"/>
              <a:pPr>
                <a:defRPr/>
              </a:pPr>
              <a:t>‹N°›</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5" name="Rectangle 6"/>
          <p:cNvSpPr>
            <a:spLocks noGrp="1" noChangeArrowheads="1"/>
          </p:cNvSpPr>
          <p:nvPr>
            <p:ph type="sldNum" sz="quarter" idx="11"/>
          </p:nvPr>
        </p:nvSpPr>
        <p:spPr>
          <a:ln/>
        </p:spPr>
        <p:txBody>
          <a:bodyPr/>
          <a:lstStyle>
            <a:lvl1pPr>
              <a:defRPr/>
            </a:lvl1pPr>
          </a:lstStyle>
          <a:p>
            <a:pPr>
              <a:defRPr/>
            </a:pPr>
            <a:fld id="{A27B8CEC-E190-4B42-88A6-F7E327B41F2B}" type="slidenum">
              <a:rPr lang="nl-NL"/>
              <a:pPr>
                <a:defRPr/>
              </a:pPr>
              <a:t>‹N°›</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12192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86300" y="1876425"/>
            <a:ext cx="3314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6" name="Rectangle 6"/>
          <p:cNvSpPr>
            <a:spLocks noGrp="1" noChangeArrowheads="1"/>
          </p:cNvSpPr>
          <p:nvPr>
            <p:ph type="sldNum" sz="quarter" idx="11"/>
          </p:nvPr>
        </p:nvSpPr>
        <p:spPr>
          <a:ln/>
        </p:spPr>
        <p:txBody>
          <a:bodyPr/>
          <a:lstStyle>
            <a:lvl1pPr>
              <a:defRPr/>
            </a:lvl1pPr>
          </a:lstStyle>
          <a:p>
            <a:pPr>
              <a:defRPr/>
            </a:pPr>
            <a:fld id="{420D88C7-7749-426A-AB34-2FF9B9F25231}" type="slidenum">
              <a:rPr lang="nl-NL"/>
              <a:pPr>
                <a:defRPr/>
              </a:pPr>
              <a:t>‹N°›</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8" name="Rectangle 6"/>
          <p:cNvSpPr>
            <a:spLocks noGrp="1" noChangeArrowheads="1"/>
          </p:cNvSpPr>
          <p:nvPr>
            <p:ph type="sldNum" sz="quarter" idx="11"/>
          </p:nvPr>
        </p:nvSpPr>
        <p:spPr>
          <a:ln/>
        </p:spPr>
        <p:txBody>
          <a:bodyPr/>
          <a:lstStyle>
            <a:lvl1pPr>
              <a:defRPr/>
            </a:lvl1pPr>
          </a:lstStyle>
          <a:p>
            <a:pPr>
              <a:defRPr/>
            </a:pPr>
            <a:fld id="{C9CA1F91-C36F-40BA-9BDE-0C8AEB7C6813}" type="slidenum">
              <a:rPr lang="nl-NL"/>
              <a:pPr>
                <a:defRPr/>
              </a:pPr>
              <a:t>‹N°›</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4" name="Rectangle 6"/>
          <p:cNvSpPr>
            <a:spLocks noGrp="1" noChangeArrowheads="1"/>
          </p:cNvSpPr>
          <p:nvPr>
            <p:ph type="sldNum" sz="quarter" idx="11"/>
          </p:nvPr>
        </p:nvSpPr>
        <p:spPr>
          <a:ln/>
        </p:spPr>
        <p:txBody>
          <a:bodyPr/>
          <a:lstStyle>
            <a:lvl1pPr>
              <a:defRPr/>
            </a:lvl1pPr>
          </a:lstStyle>
          <a:p>
            <a:pPr>
              <a:defRPr/>
            </a:pPr>
            <a:fld id="{0EDD8EC9-463E-4E33-BA72-1D5D6CEFDF9F}" type="slidenum">
              <a:rPr lang="nl-NL"/>
              <a:pPr>
                <a:defRPr/>
              </a:pPr>
              <a:t>‹N°›</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3" name="Rectangle 6"/>
          <p:cNvSpPr>
            <a:spLocks noGrp="1" noChangeArrowheads="1"/>
          </p:cNvSpPr>
          <p:nvPr>
            <p:ph type="sldNum" sz="quarter" idx="11"/>
          </p:nvPr>
        </p:nvSpPr>
        <p:spPr>
          <a:ln/>
        </p:spPr>
        <p:txBody>
          <a:bodyPr/>
          <a:lstStyle>
            <a:lvl1pPr>
              <a:defRPr/>
            </a:lvl1pPr>
          </a:lstStyle>
          <a:p>
            <a:pPr>
              <a:defRPr/>
            </a:pPr>
            <a:fld id="{C3B911B9-EBDC-4637-BD14-FA4618D89484}" type="slidenum">
              <a:rPr lang="nl-NL"/>
              <a:pPr>
                <a:defRPr/>
              </a:pPr>
              <a:t>‹N°›</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6" name="Rectangle 6"/>
          <p:cNvSpPr>
            <a:spLocks noGrp="1" noChangeArrowheads="1"/>
          </p:cNvSpPr>
          <p:nvPr>
            <p:ph type="sldNum" sz="quarter" idx="11"/>
          </p:nvPr>
        </p:nvSpPr>
        <p:spPr>
          <a:ln/>
        </p:spPr>
        <p:txBody>
          <a:bodyPr/>
          <a:lstStyle>
            <a:lvl1pPr>
              <a:defRPr/>
            </a:lvl1pPr>
          </a:lstStyle>
          <a:p>
            <a:pPr>
              <a:defRPr/>
            </a:pPr>
            <a:fld id="{D4BA6285-1CFC-414D-986D-033CA7AF40E2}" type="slidenum">
              <a:rPr lang="nl-NL"/>
              <a:pPr>
                <a:defRPr/>
              </a:pPr>
              <a:t>‹N°›</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BE"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r>
              <a:rPr lang="nl-NL"/>
              <a:t>25 september 2005</a:t>
            </a:r>
          </a:p>
        </p:txBody>
      </p:sp>
      <p:sp>
        <p:nvSpPr>
          <p:cNvPr id="6" name="Rectangle 6"/>
          <p:cNvSpPr>
            <a:spLocks noGrp="1" noChangeArrowheads="1"/>
          </p:cNvSpPr>
          <p:nvPr>
            <p:ph type="sldNum" sz="quarter" idx="11"/>
          </p:nvPr>
        </p:nvSpPr>
        <p:spPr>
          <a:ln/>
        </p:spPr>
        <p:txBody>
          <a:bodyPr/>
          <a:lstStyle>
            <a:lvl1pPr>
              <a:defRPr/>
            </a:lvl1pPr>
          </a:lstStyle>
          <a:p>
            <a:pPr>
              <a:defRPr/>
            </a:pPr>
            <a:fld id="{A322F46A-16C8-43F5-A468-4797CA3CCF79}" type="slidenum">
              <a:rPr lang="nl-NL"/>
              <a:pPr>
                <a:defRPr/>
              </a:pPr>
              <a:t>‹N°›</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762000" y="1463675"/>
            <a:ext cx="7664450" cy="5394325"/>
          </a:xfrm>
          <a:prstGeom prst="rect">
            <a:avLst/>
          </a:prstGeom>
          <a:solidFill>
            <a:srgbClr val="D2D2C6"/>
          </a:solidFill>
          <a:ln w="9525">
            <a:noFill/>
            <a:miter lim="800000"/>
            <a:headEnd/>
            <a:tailEnd/>
          </a:ln>
          <a:effectLst/>
        </p:spPr>
        <p:txBody>
          <a:bodyPr wrap="none" anchor="ctr"/>
          <a:lstStyle/>
          <a:p>
            <a:pPr>
              <a:defRPr/>
            </a:pPr>
            <a:endParaRPr lang="nl-BE"/>
          </a:p>
        </p:txBody>
      </p:sp>
      <p:sp>
        <p:nvSpPr>
          <p:cNvPr id="1027" name="Rectangle 2"/>
          <p:cNvSpPr>
            <a:spLocks noGrp="1" noChangeArrowheads="1"/>
          </p:cNvSpPr>
          <p:nvPr>
            <p:ph type="title"/>
          </p:nvPr>
        </p:nvSpPr>
        <p:spPr bwMode="auto">
          <a:xfrm>
            <a:off x="868363" y="241300"/>
            <a:ext cx="7554912" cy="97472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nl-NL" smtClean="0"/>
              <a:t>Klik om het opmaakprofiel van de modeltitel te bewerken</a:t>
            </a:r>
          </a:p>
        </p:txBody>
      </p:sp>
      <p:sp>
        <p:nvSpPr>
          <p:cNvPr id="1028" name="Rectangle 3"/>
          <p:cNvSpPr>
            <a:spLocks noGrp="1" noChangeArrowheads="1"/>
          </p:cNvSpPr>
          <p:nvPr>
            <p:ph type="body" idx="1"/>
          </p:nvPr>
        </p:nvSpPr>
        <p:spPr bwMode="auto">
          <a:xfrm>
            <a:off x="1219200" y="1876425"/>
            <a:ext cx="6781800" cy="4114800"/>
          </a:xfrm>
          <a:prstGeom prst="rect">
            <a:avLst/>
          </a:prstGeom>
          <a:solidFill>
            <a:srgbClr val="D2D2C6"/>
          </a:solidFill>
          <a:ln w="9525">
            <a:noFill/>
            <a:miter lim="800000"/>
            <a:headEnd/>
            <a:tailEnd/>
          </a:ln>
        </p:spPr>
        <p:txBody>
          <a:bodyPr vert="horz" wrap="square" lIns="0" tIns="0" rIns="0" bIns="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2" name="Rectangle 4"/>
          <p:cNvSpPr>
            <a:spLocks noGrp="1" noChangeArrowheads="1"/>
          </p:cNvSpPr>
          <p:nvPr>
            <p:ph type="dt" sz="half" idx="2"/>
          </p:nvPr>
        </p:nvSpPr>
        <p:spPr bwMode="auto">
          <a:xfrm>
            <a:off x="1174750" y="6567488"/>
            <a:ext cx="1905000" cy="23336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sz="1200" smtClean="0">
                <a:solidFill>
                  <a:srgbClr val="6B645E"/>
                </a:solidFill>
              </a:defRPr>
            </a:lvl1pPr>
          </a:lstStyle>
          <a:p>
            <a:pPr>
              <a:defRPr/>
            </a:pPr>
            <a:r>
              <a:rPr lang="nl-NL"/>
              <a:t>25 september 2005</a:t>
            </a:r>
          </a:p>
        </p:txBody>
      </p:sp>
      <p:sp>
        <p:nvSpPr>
          <p:cNvPr id="1030" name="Rectangle 6"/>
          <p:cNvSpPr>
            <a:spLocks noGrp="1" noChangeArrowheads="1"/>
          </p:cNvSpPr>
          <p:nvPr>
            <p:ph type="sldNum" sz="quarter" idx="4"/>
          </p:nvPr>
        </p:nvSpPr>
        <p:spPr bwMode="auto">
          <a:xfrm>
            <a:off x="7400925" y="6530975"/>
            <a:ext cx="762000" cy="234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500" b="1" smtClean="0">
                <a:solidFill>
                  <a:srgbClr val="6B645E"/>
                </a:solidFill>
              </a:defRPr>
            </a:lvl1pPr>
          </a:lstStyle>
          <a:p>
            <a:pPr>
              <a:defRPr/>
            </a:pPr>
            <a:fld id="{D174DF2F-9F32-41E2-BC6A-5076C1F6862F}" type="slidenum">
              <a:rPr lang="nl-NL"/>
              <a:pPr>
                <a:defRPr/>
              </a:pPr>
              <a:t>‹N°›</a:t>
            </a:fld>
            <a:endParaRPr lang="nl-NL"/>
          </a:p>
        </p:txBody>
      </p:sp>
      <p:sp>
        <p:nvSpPr>
          <p:cNvPr id="1031" name="Rectangle 7"/>
          <p:cNvSpPr>
            <a:spLocks noChangeArrowheads="1"/>
          </p:cNvSpPr>
          <p:nvPr/>
        </p:nvSpPr>
        <p:spPr bwMode="auto">
          <a:xfrm>
            <a:off x="0" y="1463675"/>
            <a:ext cx="317500" cy="1303338"/>
          </a:xfrm>
          <a:prstGeom prst="rect">
            <a:avLst/>
          </a:prstGeom>
          <a:solidFill>
            <a:schemeClr val="tx2"/>
          </a:solidFill>
          <a:ln w="9525">
            <a:noFill/>
            <a:miter lim="800000"/>
            <a:headEnd/>
            <a:tailEnd/>
          </a:ln>
          <a:effectLst/>
        </p:spPr>
        <p:txBody>
          <a:bodyPr wrap="none" anchor="ctr"/>
          <a:lstStyle/>
          <a:p>
            <a:pPr>
              <a:defRPr/>
            </a:pPr>
            <a:endParaRPr lang="nl-BE"/>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ftr="0"/>
  <p:txStyles>
    <p:titleStyle>
      <a:lvl1pPr marL="398463" indent="-398463" algn="l" rtl="0" eaLnBrk="0" fontAlgn="base" hangingPunct="0">
        <a:spcBef>
          <a:spcPct val="0"/>
        </a:spcBef>
        <a:spcAft>
          <a:spcPct val="0"/>
        </a:spcAft>
        <a:buSzPct val="81000"/>
        <a:buBlip>
          <a:blip r:embed="rId13"/>
        </a:buBlip>
        <a:defRPr sz="3300" b="1">
          <a:solidFill>
            <a:schemeClr val="tx2"/>
          </a:solidFill>
          <a:latin typeface="+mj-lt"/>
          <a:ea typeface="+mj-ea"/>
          <a:cs typeface="+mj-cs"/>
        </a:defRPr>
      </a:lvl1pPr>
      <a:lvl2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2pPr>
      <a:lvl3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3pPr>
      <a:lvl4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4pPr>
      <a:lvl5pPr marL="398463" indent="-398463" algn="l" rtl="0" eaLnBrk="0" fontAlgn="base" hangingPunct="0">
        <a:spcBef>
          <a:spcPct val="0"/>
        </a:spcBef>
        <a:spcAft>
          <a:spcPct val="0"/>
        </a:spcAft>
        <a:buSzPct val="81000"/>
        <a:buBlip>
          <a:blip r:embed="rId13"/>
        </a:buBlip>
        <a:defRPr sz="3300" b="1">
          <a:solidFill>
            <a:schemeClr val="tx2"/>
          </a:solidFill>
          <a:latin typeface="Arial Narrow" pitchFamily="34" charset="0"/>
        </a:defRPr>
      </a:lvl5pPr>
      <a:lvl6pPr marL="855663" indent="-398463" algn="l" rtl="0" fontAlgn="base">
        <a:spcBef>
          <a:spcPct val="0"/>
        </a:spcBef>
        <a:spcAft>
          <a:spcPct val="0"/>
        </a:spcAft>
        <a:buSzPct val="81000"/>
        <a:buBlip>
          <a:blip r:embed="rId13"/>
        </a:buBlip>
        <a:defRPr sz="3300" b="1">
          <a:solidFill>
            <a:schemeClr val="tx2"/>
          </a:solidFill>
          <a:latin typeface="Arial Narrow" pitchFamily="34" charset="0"/>
        </a:defRPr>
      </a:lvl6pPr>
      <a:lvl7pPr marL="1312863" indent="-398463" algn="l" rtl="0" fontAlgn="base">
        <a:spcBef>
          <a:spcPct val="0"/>
        </a:spcBef>
        <a:spcAft>
          <a:spcPct val="0"/>
        </a:spcAft>
        <a:buSzPct val="81000"/>
        <a:buBlip>
          <a:blip r:embed="rId13"/>
        </a:buBlip>
        <a:defRPr sz="3300" b="1">
          <a:solidFill>
            <a:schemeClr val="tx2"/>
          </a:solidFill>
          <a:latin typeface="Arial Narrow" pitchFamily="34" charset="0"/>
        </a:defRPr>
      </a:lvl7pPr>
      <a:lvl8pPr marL="1770063" indent="-398463" algn="l" rtl="0" fontAlgn="base">
        <a:spcBef>
          <a:spcPct val="0"/>
        </a:spcBef>
        <a:spcAft>
          <a:spcPct val="0"/>
        </a:spcAft>
        <a:buSzPct val="81000"/>
        <a:buBlip>
          <a:blip r:embed="rId13"/>
        </a:buBlip>
        <a:defRPr sz="3300" b="1">
          <a:solidFill>
            <a:schemeClr val="tx2"/>
          </a:solidFill>
          <a:latin typeface="Arial Narrow" pitchFamily="34" charset="0"/>
        </a:defRPr>
      </a:lvl8pPr>
      <a:lvl9pPr marL="2227263" indent="-398463" algn="l" rtl="0" fontAlgn="base">
        <a:spcBef>
          <a:spcPct val="0"/>
        </a:spcBef>
        <a:spcAft>
          <a:spcPct val="0"/>
        </a:spcAft>
        <a:buSzPct val="81000"/>
        <a:buBlip>
          <a:blip r:embed="rId13"/>
        </a:buBlip>
        <a:defRPr sz="3300" b="1">
          <a:solidFill>
            <a:schemeClr val="tx2"/>
          </a:solidFill>
          <a:latin typeface="Arial Narrow" pitchFamily="34" charset="0"/>
        </a:defRPr>
      </a:lvl9pPr>
    </p:titleStyle>
    <p:bodyStyle>
      <a:lvl1pPr marL="319088" indent="-319088" algn="l" rtl="0" eaLnBrk="0" fontAlgn="base" hangingPunct="0">
        <a:lnSpc>
          <a:spcPts val="2800"/>
        </a:lnSpc>
        <a:spcBef>
          <a:spcPct val="20000"/>
        </a:spcBef>
        <a:spcAft>
          <a:spcPct val="0"/>
        </a:spcAft>
        <a:buClr>
          <a:schemeClr val="tx2"/>
        </a:buClr>
        <a:buChar char="•"/>
        <a:defRPr sz="2300" b="1">
          <a:solidFill>
            <a:schemeClr val="tx1"/>
          </a:solidFill>
          <a:latin typeface="+mn-lt"/>
          <a:ea typeface="+mn-ea"/>
          <a:cs typeface="+mn-cs"/>
        </a:defRPr>
      </a:lvl1pPr>
      <a:lvl2pPr marL="474663" indent="-146050" algn="l" rtl="0" eaLnBrk="0" fontAlgn="base" hangingPunct="0">
        <a:lnSpc>
          <a:spcPts val="2500"/>
        </a:lnSpc>
        <a:spcBef>
          <a:spcPct val="20000"/>
        </a:spcBef>
        <a:spcAft>
          <a:spcPct val="0"/>
        </a:spcAft>
        <a:buChar char="-"/>
        <a:defRPr sz="2100">
          <a:solidFill>
            <a:schemeClr val="tx1"/>
          </a:solidFill>
          <a:latin typeface="+mn-lt"/>
        </a:defRPr>
      </a:lvl2pPr>
      <a:lvl3pPr marL="638175" indent="-147638" algn="l" rtl="0" eaLnBrk="0" fontAlgn="base" hangingPunct="0">
        <a:spcBef>
          <a:spcPct val="20000"/>
        </a:spcBef>
        <a:spcAft>
          <a:spcPct val="0"/>
        </a:spcAft>
        <a:buSzPct val="70000"/>
        <a:buChar char="•"/>
        <a:defRPr sz="2100">
          <a:solidFill>
            <a:schemeClr val="tx1"/>
          </a:solidFill>
          <a:latin typeface="+mn-lt"/>
        </a:defRPr>
      </a:lvl3pPr>
      <a:lvl4pPr marL="1695450" indent="-228600" algn="l" rtl="0" eaLnBrk="0" fontAlgn="base" hangingPunct="0">
        <a:spcBef>
          <a:spcPct val="20000"/>
        </a:spcBef>
        <a:spcAft>
          <a:spcPct val="0"/>
        </a:spcAft>
        <a:buChar char="–"/>
        <a:defRPr sz="2100">
          <a:solidFill>
            <a:schemeClr val="tx1"/>
          </a:solidFill>
          <a:latin typeface="+mn-lt"/>
        </a:defRPr>
      </a:lvl4pPr>
      <a:lvl5pPr marL="2114550" indent="-228600" algn="l" rtl="0" eaLnBrk="0" fontAlgn="base" hangingPunct="0">
        <a:spcBef>
          <a:spcPct val="20000"/>
        </a:spcBef>
        <a:spcAft>
          <a:spcPct val="0"/>
        </a:spcAft>
        <a:buChar char="»"/>
        <a:defRPr sz="2100">
          <a:solidFill>
            <a:schemeClr val="tx1"/>
          </a:solidFill>
          <a:latin typeface="+mn-lt"/>
        </a:defRPr>
      </a:lvl5pPr>
      <a:lvl6pPr marL="2571750" indent="-228600" algn="l" rtl="0" fontAlgn="base">
        <a:spcBef>
          <a:spcPct val="20000"/>
        </a:spcBef>
        <a:spcAft>
          <a:spcPct val="0"/>
        </a:spcAft>
        <a:buChar char="»"/>
        <a:defRPr sz="2100">
          <a:solidFill>
            <a:schemeClr val="tx1"/>
          </a:solidFill>
          <a:latin typeface="+mn-lt"/>
        </a:defRPr>
      </a:lvl6pPr>
      <a:lvl7pPr marL="3028950" indent="-228600" algn="l" rtl="0" fontAlgn="base">
        <a:spcBef>
          <a:spcPct val="20000"/>
        </a:spcBef>
        <a:spcAft>
          <a:spcPct val="0"/>
        </a:spcAft>
        <a:buChar char="»"/>
        <a:defRPr sz="2100">
          <a:solidFill>
            <a:schemeClr val="tx1"/>
          </a:solidFill>
          <a:latin typeface="+mn-lt"/>
        </a:defRPr>
      </a:lvl7pPr>
      <a:lvl8pPr marL="3486150" indent="-228600" algn="l" rtl="0" fontAlgn="base">
        <a:spcBef>
          <a:spcPct val="20000"/>
        </a:spcBef>
        <a:spcAft>
          <a:spcPct val="0"/>
        </a:spcAft>
        <a:buChar char="»"/>
        <a:defRPr sz="2100">
          <a:solidFill>
            <a:schemeClr val="tx1"/>
          </a:solidFill>
          <a:latin typeface="+mn-lt"/>
        </a:defRPr>
      </a:lvl8pPr>
      <a:lvl9pPr marL="3943350" indent="-228600" algn="l" rtl="0" fontAlgn="base">
        <a:spcBef>
          <a:spcPct val="20000"/>
        </a:spcBef>
        <a:spcAft>
          <a:spcPct val="0"/>
        </a:spcAft>
        <a:buChar char="»"/>
        <a:defRPr sz="2100">
          <a:solidFill>
            <a:schemeClr val="tx1"/>
          </a:solidFill>
          <a:latin typeface="+mn-lt"/>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1143000" y="3048000"/>
            <a:ext cx="6934200" cy="1600200"/>
          </a:xfrm>
        </p:spPr>
        <p:txBody>
          <a:bodyPr>
            <a:noAutofit/>
          </a:bodyPr>
          <a:lstStyle/>
          <a:p>
            <a:pPr algn="ctr" fontAlgn="auto">
              <a:spcAft>
                <a:spcPts val="0"/>
              </a:spcAft>
              <a:defRPr/>
            </a:pPr>
            <a:r>
              <a:rPr lang="nl-BE" altLang="nl-BE" sz="3600" dirty="0" smtClean="0">
                <a:solidFill>
                  <a:srgbClr val="002060"/>
                </a:solidFill>
                <a:latin typeface="Cambria" panose="02040503050406030204" pitchFamily="18" charset="0"/>
              </a:rPr>
              <a:t>Nieuwe wijze van overleg met de gebruikers van het RR</a:t>
            </a:r>
            <a:endParaRPr lang="nl-BE" altLang="fr-FR" sz="3600" dirty="0" smtClean="0">
              <a:solidFill>
                <a:srgbClr val="002060"/>
              </a:solidFill>
              <a:latin typeface="Cambria" panose="02040503050406030204" pitchFamily="18" charset="0"/>
            </a:endParaRPr>
          </a:p>
        </p:txBody>
      </p:sp>
      <p:sp>
        <p:nvSpPr>
          <p:cNvPr id="8195" name="Rectangle 3"/>
          <p:cNvSpPr>
            <a:spLocks noGrp="1" noChangeArrowheads="1"/>
          </p:cNvSpPr>
          <p:nvPr>
            <p:ph type="subTitle" idx="1"/>
          </p:nvPr>
        </p:nvSpPr>
        <p:spPr>
          <a:xfrm>
            <a:off x="5867400" y="5181600"/>
            <a:ext cx="2362200" cy="457200"/>
          </a:xfrm>
        </p:spPr>
        <p:txBody>
          <a:bodyPr/>
          <a:lstStyle/>
          <a:p>
            <a:pPr algn="ctr"/>
            <a:r>
              <a:rPr lang="en-US" altLang="fr-FR" sz="2400" b="1" dirty="0" smtClean="0">
                <a:solidFill>
                  <a:srgbClr val="002060"/>
                </a:solidFill>
                <a:latin typeface="Cambria" panose="02040503050406030204" pitchFamily="18" charset="0"/>
                <a:ea typeface="+mj-ea"/>
                <a:cs typeface="+mj-cs"/>
              </a:rPr>
              <a:t>Isabelle Delhez</a:t>
            </a:r>
            <a:endParaRPr lang="en-US" altLang="fr-FR" sz="2400" dirty="0" smtClean="0">
              <a:solidFill>
                <a:srgbClr val="002060"/>
              </a:solidFill>
            </a:endParaRPr>
          </a:p>
        </p:txBody>
      </p:sp>
      <p:sp>
        <p:nvSpPr>
          <p:cNvPr id="5" name="TextBox 4"/>
          <p:cNvSpPr txBox="1"/>
          <p:nvPr/>
        </p:nvSpPr>
        <p:spPr>
          <a:xfrm>
            <a:off x="1066800" y="2286000"/>
            <a:ext cx="1233030" cy="338554"/>
          </a:xfrm>
          <a:prstGeom prst="rect">
            <a:avLst/>
          </a:prstGeom>
          <a:noFill/>
        </p:spPr>
        <p:txBody>
          <a:bodyPr wrap="none" rtlCol="0">
            <a:spAutoFit/>
          </a:bodyPr>
          <a:lstStyle/>
          <a:p>
            <a:r>
              <a:rPr lang="nl-BE" sz="1600" dirty="0" smtClean="0">
                <a:solidFill>
                  <a:schemeClr val="bg1"/>
                </a:solidFill>
              </a:rPr>
              <a:t>21-10-2015</a:t>
            </a:r>
            <a:endParaRPr lang="nl-BE" sz="16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fontAlgn="auto">
              <a:spcAft>
                <a:spcPts val="0"/>
              </a:spcAft>
              <a:defRPr/>
            </a:pPr>
            <a:r>
              <a:rPr lang="fr-BE" altLang="fr-FR" sz="2800" dirty="0" smtClean="0">
                <a:solidFill>
                  <a:srgbClr val="002060"/>
                </a:solidFill>
                <a:latin typeface="Cambria" panose="02040503050406030204" pitchFamily="18" charset="0"/>
              </a:rPr>
              <a:t>Comité van de </a:t>
            </a:r>
            <a:r>
              <a:rPr lang="fr-BE" altLang="fr-FR" sz="2800" dirty="0" err="1" smtClean="0">
                <a:solidFill>
                  <a:srgbClr val="002060"/>
                </a:solidFill>
                <a:latin typeface="Cambria" panose="02040503050406030204" pitchFamily="18" charset="0"/>
              </a:rPr>
              <a:t>gebruikers</a:t>
            </a:r>
            <a:r>
              <a:rPr lang="fr-BE" altLang="fr-FR" sz="2800" dirty="0" smtClean="0">
                <a:solidFill>
                  <a:srgbClr val="002060"/>
                </a:solidFill>
                <a:latin typeface="Cambria" panose="02040503050406030204" pitchFamily="18" charset="0"/>
              </a:rPr>
              <a:t> van het </a:t>
            </a:r>
            <a:r>
              <a:rPr lang="fr-BE" altLang="fr-FR" sz="2800" dirty="0" err="1" smtClean="0">
                <a:solidFill>
                  <a:srgbClr val="002060"/>
                </a:solidFill>
                <a:latin typeface="Cambria" panose="02040503050406030204" pitchFamily="18" charset="0"/>
              </a:rPr>
              <a:t>Rijksregister</a:t>
            </a:r>
            <a:r>
              <a:rPr lang="fr-BE" altLang="fr-FR" sz="2800" dirty="0" smtClean="0">
                <a:solidFill>
                  <a:srgbClr val="002060"/>
                </a:solidFill>
                <a:latin typeface="Cambria" panose="02040503050406030204" pitchFamily="18" charset="0"/>
              </a:rPr>
              <a:t> </a:t>
            </a:r>
            <a:r>
              <a:rPr lang="fr-BE" altLang="fr-FR" sz="2800" dirty="0" smtClean="0">
                <a:solidFill>
                  <a:schemeClr val="accent2"/>
                </a:solidFill>
                <a:latin typeface="+mn-lt"/>
              </a:rPr>
              <a:t>– Situation actuelle</a:t>
            </a:r>
          </a:p>
        </p:txBody>
      </p:sp>
      <p:sp>
        <p:nvSpPr>
          <p:cNvPr id="4099" name="Espace réservé du contenu 2"/>
          <p:cNvSpPr>
            <a:spLocks noGrp="1"/>
          </p:cNvSpPr>
          <p:nvPr>
            <p:ph sz="quarter" idx="1"/>
          </p:nvPr>
        </p:nvSpPr>
        <p:spPr>
          <a:xfrm>
            <a:off x="762000" y="1371600"/>
            <a:ext cx="7696200" cy="5410200"/>
          </a:xfrm>
          <a:solidFill>
            <a:schemeClr val="bg1">
              <a:lumMod val="95000"/>
            </a:schemeClr>
          </a:solidFill>
        </p:spPr>
        <p:txBody>
          <a:bodyPr>
            <a:normAutofit/>
          </a:bodyPr>
          <a:lstStyle/>
          <a:p>
            <a:pPr marL="0" indent="0" algn="ctr" fontAlgn="auto">
              <a:spcAft>
                <a:spcPts val="0"/>
              </a:spcAft>
              <a:buNone/>
              <a:defRPr/>
            </a:pPr>
            <a:r>
              <a:rPr lang="nl-BE" altLang="fr-FR" dirty="0" smtClean="0">
                <a:solidFill>
                  <a:srgbClr val="002060"/>
                </a:solidFill>
              </a:rPr>
              <a:t>Vaststellingen: </a:t>
            </a:r>
            <a:endParaRPr lang="fr-BE" altLang="fr-FR" dirty="0" smtClean="0">
              <a:solidFill>
                <a:srgbClr val="002060"/>
              </a:solidFill>
            </a:endParaRPr>
          </a:p>
          <a:p>
            <a:pPr marL="0" indent="0" fontAlgn="auto">
              <a:spcAft>
                <a:spcPts val="0"/>
              </a:spcAft>
              <a:buNone/>
              <a:defRPr/>
            </a:pPr>
            <a:endParaRPr lang="fr-BE" altLang="fr-FR" dirty="0">
              <a:latin typeface="Cambria" panose="02040503050406030204" pitchFamily="18" charset="0"/>
            </a:endParaRPr>
          </a:p>
          <a:p>
            <a:pPr marL="0" indent="0" fontAlgn="auto">
              <a:spcAft>
                <a:spcPts val="0"/>
              </a:spcAft>
              <a:buNone/>
              <a:defRPr/>
            </a:pPr>
            <a:r>
              <a:rPr lang="fr-BE" altLang="fr-FR" dirty="0" smtClean="0">
                <a:latin typeface="Cambria" panose="02040503050406030204" pitchFamily="18" charset="0"/>
              </a:rPr>
              <a:t>1. </a:t>
            </a:r>
            <a:r>
              <a:rPr lang="nl-BE" altLang="fr-FR" dirty="0" smtClean="0">
                <a:latin typeface="Cambria" panose="02040503050406030204" pitchFamily="18" charset="0"/>
              </a:rPr>
              <a:t>Een reglementair kader dat 20 jaar oud is</a:t>
            </a:r>
            <a:r>
              <a:rPr lang="nl-BE" altLang="fr-FR" b="0" dirty="0" smtClean="0">
                <a:latin typeface="Cambria" panose="02040503050406030204" pitchFamily="18" charset="0"/>
              </a:rPr>
              <a:t>: </a:t>
            </a:r>
          </a:p>
          <a:p>
            <a:pPr marL="274320" indent="-274320" fontAlgn="auto">
              <a:spcAft>
                <a:spcPts val="0"/>
              </a:spcAft>
              <a:buNone/>
              <a:defRPr/>
            </a:pPr>
            <a:r>
              <a:rPr lang="nl-BE" altLang="fr-FR" b="0" dirty="0" smtClean="0">
                <a:latin typeface="Cambria" panose="02040503050406030204" pitchFamily="18" charset="0"/>
              </a:rPr>
              <a:t>	«koninklijk besluit van 12/8/1994 tot oprichting van een Comité van de gebruikers van het Rijksregister van de natuurlijke personen»</a:t>
            </a:r>
          </a:p>
          <a:p>
            <a:pPr marL="0" indent="0" fontAlgn="auto">
              <a:spcAft>
                <a:spcPts val="0"/>
              </a:spcAft>
              <a:buFont typeface="Wingdings" pitchFamily="2" charset="2"/>
              <a:buChar char="Ø"/>
              <a:defRPr/>
            </a:pPr>
            <a:endParaRPr lang="nl-BE" altLang="fr-FR" b="0" dirty="0" smtClean="0">
              <a:latin typeface="Cambria" panose="02040503050406030204" pitchFamily="18" charset="0"/>
            </a:endParaRPr>
          </a:p>
          <a:p>
            <a:pPr marL="360363" indent="-360363" fontAlgn="auto">
              <a:spcAft>
                <a:spcPts val="0"/>
              </a:spcAft>
              <a:buNone/>
              <a:defRPr/>
            </a:pPr>
            <a:r>
              <a:rPr lang="nl-BE" altLang="fr-FR" dirty="0" smtClean="0">
                <a:latin typeface="Cambria" panose="02040503050406030204" pitchFamily="18" charset="0"/>
              </a:rPr>
              <a:t>2. Een Comité dat niet meer voldoende beantwoordt aan de verwachtingen van de gebruikers, noch aan die van het RR, zowel op het vlak van uitwisseling van ideeën als op het vlak van overleg</a:t>
            </a:r>
            <a:endParaRPr lang="nl-BE" altLang="fr-FR" dirty="0" smtClean="0"/>
          </a:p>
        </p:txBody>
      </p:sp>
      <p:sp>
        <p:nvSpPr>
          <p:cNvPr id="9220" name="Espace réservé de la date 3"/>
          <p:cNvSpPr>
            <a:spLocks noGrp="1"/>
          </p:cNvSpPr>
          <p:nvPr>
            <p:ph type="dt" sz="quarter" idx="10"/>
          </p:nvPr>
        </p:nvSpPr>
        <p:spPr bwMode="auto">
          <a:xfrm>
            <a:off x="7239000" y="6477000"/>
            <a:ext cx="1905000" cy="233362"/>
          </a:xfrm>
          <a:noFill/>
          <a:ln>
            <a:miter lim="800000"/>
            <a:headEnd/>
            <a:tailEnd/>
          </a:ln>
        </p:spPr>
        <p:txBody>
          <a:bodyPr wrap="square" lIns="91440" tIns="45720" rIns="91440" bIns="45720" numCol="1" compatLnSpc="1">
            <a:prstTxWarp prst="textNoShape">
              <a:avLst/>
            </a:prstTxWarp>
          </a:bodyPr>
          <a:lstStyle/>
          <a:p>
            <a:pPr algn="l"/>
            <a:r>
              <a:rPr lang="nl-BE" altLang="fr-FR" dirty="0" smtClean="0">
                <a:solidFill>
                  <a:srgbClr val="6B645E"/>
                </a:solidFill>
              </a:rPr>
              <a:t>21.10.2015</a:t>
            </a:r>
            <a:endParaRPr lang="nl-NL" altLang="fr-FR" dirty="0">
              <a:solidFill>
                <a:srgbClr val="6B645E"/>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bwMode="auto">
          <a:xfrm>
            <a:off x="4038600" y="2362200"/>
            <a:ext cx="1066800" cy="304800"/>
          </a:xfrm>
          <a:prstGeom prst="roundRect">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smtClean="0">
              <a:ln>
                <a:noFill/>
              </a:ln>
              <a:solidFill>
                <a:schemeClr val="tx1"/>
              </a:solidFill>
              <a:effectLst/>
              <a:latin typeface="Arial" charset="0"/>
            </a:endParaRPr>
          </a:p>
        </p:txBody>
      </p:sp>
      <p:sp>
        <p:nvSpPr>
          <p:cNvPr id="9218" name="Titre 1"/>
          <p:cNvSpPr>
            <a:spLocks noGrp="1"/>
          </p:cNvSpPr>
          <p:nvPr>
            <p:ph type="title"/>
          </p:nvPr>
        </p:nvSpPr>
        <p:spPr>
          <a:xfrm>
            <a:off x="868363" y="241300"/>
            <a:ext cx="7437437" cy="1130300"/>
          </a:xfrm>
        </p:spPr>
        <p:txBody>
          <a:bodyPr/>
          <a:lstStyle/>
          <a:p>
            <a:pPr fontAlgn="auto">
              <a:spcAft>
                <a:spcPts val="0"/>
              </a:spcAft>
              <a:defRPr/>
            </a:pPr>
            <a:r>
              <a:rPr lang="fr-BE" altLang="fr-FR" sz="2800" dirty="0" err="1" smtClean="0">
                <a:solidFill>
                  <a:srgbClr val="002060"/>
                </a:solidFill>
                <a:latin typeface="Cambria" panose="02040503050406030204" pitchFamily="18" charset="0"/>
              </a:rPr>
              <a:t>Denkoefening</a:t>
            </a:r>
            <a:r>
              <a:rPr lang="fr-BE" altLang="fr-FR" sz="2800" dirty="0" smtClean="0">
                <a:solidFill>
                  <a:srgbClr val="002060"/>
                </a:solidFill>
                <a:latin typeface="Cambria" panose="02040503050406030204" pitchFamily="18" charset="0"/>
              </a:rPr>
              <a:t> en pistes</a:t>
            </a:r>
          </a:p>
        </p:txBody>
      </p:sp>
      <p:sp>
        <p:nvSpPr>
          <p:cNvPr id="9219" name="Espace réservé du contenu 2"/>
          <p:cNvSpPr>
            <a:spLocks noGrp="1"/>
          </p:cNvSpPr>
          <p:nvPr>
            <p:ph sz="quarter" idx="1"/>
          </p:nvPr>
        </p:nvSpPr>
        <p:spPr>
          <a:xfrm>
            <a:off x="762000" y="1447800"/>
            <a:ext cx="7696200" cy="5410200"/>
          </a:xfrm>
          <a:solidFill>
            <a:schemeClr val="bg1">
              <a:lumMod val="95000"/>
            </a:schemeClr>
          </a:solidFill>
        </p:spPr>
        <p:txBody>
          <a:bodyPr>
            <a:normAutofit/>
          </a:bodyPr>
          <a:lstStyle/>
          <a:p>
            <a:pPr marL="0" indent="0" fontAlgn="auto">
              <a:spcBef>
                <a:spcPts val="1200"/>
              </a:spcBef>
              <a:spcAft>
                <a:spcPts val="0"/>
              </a:spcAft>
              <a:buFontTx/>
              <a:buNone/>
              <a:defRPr/>
            </a:pPr>
            <a:r>
              <a:rPr lang="nl-BE" altLang="fr-FR" dirty="0" smtClean="0">
                <a:solidFill>
                  <a:srgbClr val="002060"/>
                </a:solidFill>
                <a:latin typeface="Cambria" panose="02040503050406030204" pitchFamily="18" charset="0"/>
              </a:rPr>
              <a:t>Cf. </a:t>
            </a:r>
            <a:r>
              <a:rPr lang="nl-BE" altLang="fr-FR" dirty="0" err="1" smtClean="0">
                <a:solidFill>
                  <a:srgbClr val="002060"/>
                </a:solidFill>
                <a:latin typeface="Cambria" panose="02040503050406030204" pitchFamily="18" charset="0"/>
              </a:rPr>
              <a:t>Cté</a:t>
            </a:r>
            <a:r>
              <a:rPr lang="nl-BE" altLang="fr-FR" dirty="0" smtClean="0">
                <a:solidFill>
                  <a:srgbClr val="002060"/>
                </a:solidFill>
                <a:latin typeface="Cambria" panose="02040503050406030204" pitchFamily="18" charset="0"/>
              </a:rPr>
              <a:t> van de gebruikers van 22 oktober 2014</a:t>
            </a:r>
            <a:r>
              <a:rPr lang="nl-BE" altLang="fr-FR" dirty="0" smtClean="0">
                <a:latin typeface="Cambria" panose="02040503050406030204" pitchFamily="18" charset="0"/>
              </a:rPr>
              <a:t>: </a:t>
            </a:r>
          </a:p>
          <a:p>
            <a:pPr marL="0" indent="0" algn="ctr" fontAlgn="auto">
              <a:spcBef>
                <a:spcPts val="1200"/>
              </a:spcBef>
              <a:spcAft>
                <a:spcPts val="0"/>
              </a:spcAft>
              <a:buFontTx/>
              <a:buNone/>
              <a:defRPr/>
            </a:pPr>
            <a:r>
              <a:rPr lang="nl-BE" altLang="fr-FR" dirty="0" smtClean="0">
                <a:solidFill>
                  <a:srgbClr val="002060"/>
                </a:solidFill>
                <a:latin typeface="Cambria" panose="02040503050406030204" pitchFamily="18" charset="0"/>
              </a:rPr>
              <a:t>Idee 1</a:t>
            </a:r>
          </a:p>
          <a:p>
            <a:pPr marL="0" indent="0" fontAlgn="auto">
              <a:spcBef>
                <a:spcPts val="1200"/>
              </a:spcBef>
              <a:spcAft>
                <a:spcPts val="0"/>
              </a:spcAft>
              <a:buFontTx/>
              <a:buNone/>
              <a:defRPr/>
            </a:pPr>
            <a:r>
              <a:rPr lang="nl-BE" altLang="fr-FR" b="0" dirty="0" smtClean="0">
                <a:latin typeface="Cambria" panose="02040503050406030204" pitchFamily="18" charset="0"/>
              </a:rPr>
              <a:t>3 multilaterale overlegplatformen met specifieke doelstellingen en opdrachten:</a:t>
            </a:r>
          </a:p>
          <a:p>
            <a:pPr marL="0" indent="0" fontAlgn="auto">
              <a:spcBef>
                <a:spcPts val="1200"/>
              </a:spcBef>
              <a:spcAft>
                <a:spcPts val="0"/>
              </a:spcAft>
              <a:buFontTx/>
              <a:buNone/>
              <a:defRPr/>
            </a:pPr>
            <a:endParaRPr lang="nl-BE" altLang="fr-FR" b="0" dirty="0" smtClean="0">
              <a:latin typeface="Cambria" panose="02040503050406030204" pitchFamily="18" charset="0"/>
            </a:endParaRPr>
          </a:p>
          <a:p>
            <a:pPr marL="457200" indent="-457200" fontAlgn="auto">
              <a:lnSpc>
                <a:spcPct val="100000"/>
              </a:lnSpc>
              <a:spcBef>
                <a:spcPts val="0"/>
              </a:spcBef>
              <a:spcAft>
                <a:spcPts val="0"/>
              </a:spcAft>
              <a:buFontTx/>
              <a:buAutoNum type="arabicPeriod"/>
              <a:defRPr/>
            </a:pPr>
            <a:r>
              <a:rPr lang="nl-BE" altLang="fr-FR" b="0" dirty="0" smtClean="0">
                <a:latin typeface="Cambria" panose="02040503050406030204" pitchFamily="18" charset="0"/>
              </a:rPr>
              <a:t>Een Beperkt Overlegcomité van de gebruikers</a:t>
            </a:r>
          </a:p>
          <a:p>
            <a:pPr marL="457200" indent="-457200" fontAlgn="auto">
              <a:lnSpc>
                <a:spcPct val="100000"/>
              </a:lnSpc>
              <a:spcBef>
                <a:spcPts val="0"/>
              </a:spcBef>
              <a:spcAft>
                <a:spcPts val="0"/>
              </a:spcAft>
              <a:buFontTx/>
              <a:buAutoNum type="arabicPeriod"/>
              <a:defRPr/>
            </a:pPr>
            <a:endParaRPr lang="nl-BE" altLang="fr-FR" b="0" dirty="0" smtClean="0">
              <a:latin typeface="Cambria" panose="02040503050406030204" pitchFamily="18" charset="0"/>
            </a:endParaRPr>
          </a:p>
          <a:p>
            <a:pPr marL="457200" indent="-457200" fontAlgn="auto">
              <a:lnSpc>
                <a:spcPct val="100000"/>
              </a:lnSpc>
              <a:spcBef>
                <a:spcPts val="0"/>
              </a:spcBef>
              <a:spcAft>
                <a:spcPts val="0"/>
              </a:spcAft>
              <a:buFontTx/>
              <a:buAutoNum type="arabicPeriod"/>
              <a:defRPr/>
            </a:pPr>
            <a:r>
              <a:rPr lang="nl-BE" altLang="fr-FR" b="0" dirty="0" smtClean="0">
                <a:latin typeface="Cambria" panose="02040503050406030204" pitchFamily="18" charset="0"/>
              </a:rPr>
              <a:t>Een Comité van de partners van het Rijksregister</a:t>
            </a:r>
          </a:p>
          <a:p>
            <a:pPr marL="0" indent="0" fontAlgn="auto">
              <a:lnSpc>
                <a:spcPct val="100000"/>
              </a:lnSpc>
              <a:spcBef>
                <a:spcPts val="0"/>
              </a:spcBef>
              <a:spcAft>
                <a:spcPts val="0"/>
              </a:spcAft>
              <a:buFontTx/>
              <a:buNone/>
              <a:defRPr/>
            </a:pPr>
            <a:r>
              <a:rPr lang="nl-BE" altLang="fr-FR" b="0" dirty="0" smtClean="0">
                <a:latin typeface="Cambria" panose="02040503050406030204" pitchFamily="18" charset="0"/>
                <a:sym typeface="Wingdings" panose="05000000000000000000" pitchFamily="2" charset="2"/>
              </a:rPr>
              <a:t>	+ permanente werkgroepen</a:t>
            </a:r>
            <a:endParaRPr lang="nl-BE" altLang="fr-FR" b="0" dirty="0" smtClean="0">
              <a:latin typeface="Cambria" panose="02040503050406030204" pitchFamily="18" charset="0"/>
            </a:endParaRPr>
          </a:p>
          <a:p>
            <a:pPr marL="457200" indent="-457200" fontAlgn="auto">
              <a:lnSpc>
                <a:spcPct val="100000"/>
              </a:lnSpc>
              <a:spcBef>
                <a:spcPts val="0"/>
              </a:spcBef>
              <a:spcAft>
                <a:spcPts val="0"/>
              </a:spcAft>
              <a:buFont typeface="+mj-lt"/>
              <a:buAutoNum type="arabicPeriod" startAt="3"/>
              <a:defRPr/>
            </a:pPr>
            <a:endParaRPr lang="nl-BE" altLang="fr-FR" b="0" dirty="0" smtClean="0">
              <a:latin typeface="Cambria" panose="02040503050406030204" pitchFamily="18" charset="0"/>
            </a:endParaRPr>
          </a:p>
          <a:p>
            <a:pPr marL="457200" indent="-457200" fontAlgn="auto">
              <a:lnSpc>
                <a:spcPct val="100000"/>
              </a:lnSpc>
              <a:spcBef>
                <a:spcPts val="0"/>
              </a:spcBef>
              <a:spcAft>
                <a:spcPts val="0"/>
              </a:spcAft>
              <a:buFont typeface="+mj-lt"/>
              <a:buAutoNum type="arabicPeriod" startAt="3"/>
              <a:defRPr/>
            </a:pPr>
            <a:r>
              <a:rPr lang="nl-BE" altLang="fr-FR" b="0" dirty="0" smtClean="0">
                <a:latin typeface="Cambria" panose="02040503050406030204" pitchFamily="18" charset="0"/>
              </a:rPr>
              <a:t>Provinciale Overlegcomités</a:t>
            </a:r>
          </a:p>
        </p:txBody>
      </p:sp>
      <p:sp>
        <p:nvSpPr>
          <p:cNvPr id="11268" name="Espace réservé de la date 3"/>
          <p:cNvSpPr>
            <a:spLocks noGrp="1"/>
          </p:cNvSpPr>
          <p:nvPr>
            <p:ph type="dt" sz="quarter" idx="10"/>
          </p:nvPr>
        </p:nvSpPr>
        <p:spPr bwMode="auto">
          <a:xfrm>
            <a:off x="7239000" y="6477000"/>
            <a:ext cx="1905000" cy="233362"/>
          </a:xfrm>
          <a:noFill/>
          <a:ln>
            <a:miter lim="800000"/>
            <a:headEnd/>
            <a:tailEnd/>
          </a:ln>
        </p:spPr>
        <p:txBody>
          <a:bodyPr wrap="square" lIns="91440" tIns="45720" rIns="91440" bIns="45720" numCol="1" compatLnSpc="1">
            <a:prstTxWarp prst="textNoShape">
              <a:avLst/>
            </a:prstTxWarp>
          </a:bodyPr>
          <a:lstStyle/>
          <a:p>
            <a:pPr algn="l"/>
            <a:r>
              <a:rPr lang="nl-BE" altLang="fr-FR" dirty="0" smtClean="0">
                <a:solidFill>
                  <a:srgbClr val="6B645E"/>
                </a:solidFill>
              </a:rPr>
              <a:t>21.10.2015</a:t>
            </a:r>
            <a:endParaRPr lang="nl-NL" altLang="fr-FR" dirty="0">
              <a:solidFill>
                <a:srgbClr val="6B645E"/>
              </a:solidFill>
            </a:endParaRPr>
          </a:p>
        </p:txBody>
      </p:sp>
    </p:spTree>
    <p:extLst>
      <p:ext uri="{BB962C8B-B14F-4D97-AF65-F5344CB8AC3E}">
        <p14:creationId xmlns:p14="http://schemas.microsoft.com/office/powerpoint/2010/main" val="15903467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1447800"/>
            <a:ext cx="7772400" cy="5410200"/>
          </a:xfrm>
          <a:solidFill>
            <a:schemeClr val="bg1">
              <a:lumMod val="95000"/>
            </a:schemeClr>
          </a:solidFill>
        </p:spPr>
        <p:txBody>
          <a:bodyPr/>
          <a:lstStyle/>
          <a:p>
            <a:pPr marL="0" indent="0" algn="ctr">
              <a:buNone/>
            </a:pPr>
            <a:r>
              <a:rPr lang="nl-BE" dirty="0" smtClean="0">
                <a:solidFill>
                  <a:srgbClr val="002060"/>
                </a:solidFill>
              </a:rPr>
              <a:t>Idee 2</a:t>
            </a:r>
            <a:endParaRPr lang="fr-BE" dirty="0">
              <a:solidFill>
                <a:srgbClr val="002060"/>
              </a:solidFill>
            </a:endParaRPr>
          </a:p>
        </p:txBody>
      </p:sp>
      <p:sp>
        <p:nvSpPr>
          <p:cNvPr id="5" name="Espace réservé du numéro de diapositive 4"/>
          <p:cNvSpPr>
            <a:spLocks noGrp="1"/>
          </p:cNvSpPr>
          <p:nvPr>
            <p:ph type="sldNum" sz="quarter" idx="11"/>
          </p:nvPr>
        </p:nvSpPr>
        <p:spPr>
          <a:xfrm>
            <a:off x="7391400" y="6553200"/>
            <a:ext cx="990600" cy="234950"/>
          </a:xfrm>
        </p:spPr>
        <p:txBody>
          <a:bodyPr/>
          <a:lstStyle/>
          <a:p>
            <a:pPr>
              <a:defRPr/>
            </a:pPr>
            <a:r>
              <a:rPr lang="nl-NL" sz="1100" b="0" dirty="0" smtClean="0"/>
              <a:t>21.10.2015</a:t>
            </a:r>
            <a:endParaRPr lang="nl-NL" sz="1100" b="0" dirty="0"/>
          </a:p>
        </p:txBody>
      </p:sp>
      <p:sp>
        <p:nvSpPr>
          <p:cNvPr id="7" name="Ellipse 6"/>
          <p:cNvSpPr/>
          <p:nvPr/>
        </p:nvSpPr>
        <p:spPr bwMode="auto">
          <a:xfrm>
            <a:off x="1301987" y="2115553"/>
            <a:ext cx="2832837" cy="1008647"/>
          </a:xfrm>
          <a:prstGeom prst="ellipse">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nl-BE" sz="1800" b="1" dirty="0" smtClean="0"/>
              <a:t>Beperkt Overlegcomité</a:t>
            </a:r>
            <a:endParaRPr kumimoji="0" lang="fr-BE" sz="1800" b="1" i="0" u="none" strike="noStrike" cap="none" normalizeH="0" baseline="0" dirty="0" smtClean="0">
              <a:ln>
                <a:noFill/>
              </a:ln>
              <a:solidFill>
                <a:schemeClr val="tx1"/>
              </a:solidFill>
              <a:effectLst/>
            </a:endParaRPr>
          </a:p>
        </p:txBody>
      </p:sp>
      <p:sp>
        <p:nvSpPr>
          <p:cNvPr id="10" name="Ellipse 9"/>
          <p:cNvSpPr/>
          <p:nvPr/>
        </p:nvSpPr>
        <p:spPr bwMode="auto">
          <a:xfrm>
            <a:off x="4511841" y="1981200"/>
            <a:ext cx="3565359" cy="1143000"/>
          </a:xfrm>
          <a:prstGeom prst="ellipse">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nl-BE" sz="1800" b="1" dirty="0" smtClean="0"/>
              <a:t>Comité van de partners</a:t>
            </a:r>
            <a:endParaRPr kumimoji="0" lang="fr-BE" sz="1800" b="1" i="0" u="none" strike="noStrike" cap="none" normalizeH="0" baseline="0" dirty="0" smtClean="0">
              <a:ln>
                <a:noFill/>
              </a:ln>
              <a:solidFill>
                <a:schemeClr val="tx1"/>
              </a:solidFill>
              <a:effectLst/>
            </a:endParaRPr>
          </a:p>
        </p:txBody>
      </p:sp>
      <p:sp>
        <p:nvSpPr>
          <p:cNvPr id="11" name="Flèche vers le bas 10"/>
          <p:cNvSpPr/>
          <p:nvPr/>
        </p:nvSpPr>
        <p:spPr bwMode="auto">
          <a:xfrm>
            <a:off x="2604837" y="3212432"/>
            <a:ext cx="533400" cy="838200"/>
          </a:xfrm>
          <a:prstGeom prst="downArrow">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smtClean="0">
              <a:ln>
                <a:noFill/>
              </a:ln>
              <a:solidFill>
                <a:schemeClr val="tx1"/>
              </a:solidFill>
              <a:effectLst/>
              <a:latin typeface="Arial" charset="0"/>
            </a:endParaRPr>
          </a:p>
        </p:txBody>
      </p:sp>
      <p:sp>
        <p:nvSpPr>
          <p:cNvPr id="12" name="Flèche vers le bas 11"/>
          <p:cNvSpPr/>
          <p:nvPr/>
        </p:nvSpPr>
        <p:spPr bwMode="auto">
          <a:xfrm>
            <a:off x="5947611" y="3212432"/>
            <a:ext cx="457200" cy="838200"/>
          </a:xfrm>
          <a:prstGeom prst="downArrow">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BE" sz="2400" b="0" i="0" u="none" strike="noStrike" cap="none" normalizeH="0" baseline="0" smtClean="0">
              <a:ln>
                <a:noFill/>
              </a:ln>
              <a:solidFill>
                <a:schemeClr val="tx1"/>
              </a:solidFill>
              <a:effectLst/>
              <a:latin typeface="Arial" charset="0"/>
            </a:endParaRPr>
          </a:p>
        </p:txBody>
      </p:sp>
      <p:sp>
        <p:nvSpPr>
          <p:cNvPr id="13" name="Ellipse 12"/>
          <p:cNvSpPr/>
          <p:nvPr/>
        </p:nvSpPr>
        <p:spPr bwMode="auto">
          <a:xfrm>
            <a:off x="3657600" y="4038600"/>
            <a:ext cx="4572000" cy="1905000"/>
          </a:xfrm>
          <a:prstGeom prst="ellipse">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nl-BE" sz="1800" b="1" dirty="0" smtClean="0"/>
              <a:t>Algemene vergadering</a:t>
            </a:r>
            <a:endParaRPr kumimoji="0" lang="fr-BE" sz="1800" b="1" i="0" u="none" strike="noStrike" cap="none" normalizeH="0" baseline="0" dirty="0" smtClean="0">
              <a:ln>
                <a:noFill/>
              </a:ln>
              <a:solidFill>
                <a:schemeClr val="tx1"/>
              </a:solidFill>
              <a:effectLst/>
            </a:endParaRPr>
          </a:p>
        </p:txBody>
      </p:sp>
      <p:sp>
        <p:nvSpPr>
          <p:cNvPr id="14" name="Ellipse 13"/>
          <p:cNvSpPr/>
          <p:nvPr/>
        </p:nvSpPr>
        <p:spPr bwMode="auto">
          <a:xfrm>
            <a:off x="1311442" y="4419600"/>
            <a:ext cx="3200399" cy="914400"/>
          </a:xfrm>
          <a:prstGeom prst="ellipse">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nl-BE" sz="1800" b="1" dirty="0" smtClean="0"/>
              <a:t>Stuurgroep</a:t>
            </a:r>
            <a:endParaRPr kumimoji="0" lang="fr-BE" sz="1800" b="1" i="0" u="none" strike="noStrike" cap="none" normalizeH="0" baseline="0" dirty="0" smtClean="0">
              <a:ln>
                <a:noFill/>
              </a:ln>
              <a:solidFill>
                <a:schemeClr val="tx1"/>
              </a:solidFill>
              <a:effectLst/>
            </a:endParaRPr>
          </a:p>
        </p:txBody>
      </p:sp>
      <p:sp>
        <p:nvSpPr>
          <p:cNvPr id="15" name="Titre 14"/>
          <p:cNvSpPr>
            <a:spLocks noGrp="1"/>
          </p:cNvSpPr>
          <p:nvPr>
            <p:ph type="title"/>
          </p:nvPr>
        </p:nvSpPr>
        <p:spPr bwMode="auto">
          <a:prstGeom prst="cloud">
            <a:avLst/>
          </a:prstGeom>
          <a:solidFill>
            <a:srgbClr val="D2D2C6"/>
          </a:solidFill>
          <a:ln w="12700" cap="flat" cmpd="sng" algn="ctr">
            <a:solidFill>
              <a:schemeClr val="tx2"/>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indent="0" algn="ctr">
              <a:buNone/>
            </a:pPr>
            <a:r>
              <a:rPr lang="nl-BE" dirty="0"/>
              <a:t>???!!??</a:t>
            </a:r>
            <a:endParaRPr kumimoji="0" lang="fr-BE"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16469997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indent="0" algn="ctr">
              <a:buNone/>
            </a:pPr>
            <a:r>
              <a:rPr lang="nl-BE" dirty="0" smtClean="0"/>
              <a:t> </a:t>
            </a:r>
            <a:r>
              <a:rPr lang="nl-BE" dirty="0" smtClean="0">
                <a:solidFill>
                  <a:srgbClr val="002060"/>
                </a:solidFill>
              </a:rPr>
              <a:t>Algemene vergadering</a:t>
            </a:r>
            <a:endParaRPr lang="fr-BE" dirty="0">
              <a:solidFill>
                <a:srgbClr val="002060"/>
              </a:solidFill>
            </a:endParaRPr>
          </a:p>
        </p:txBody>
      </p:sp>
      <p:sp>
        <p:nvSpPr>
          <p:cNvPr id="3" name="Espace réservé du contenu 2"/>
          <p:cNvSpPr>
            <a:spLocks noGrp="1"/>
          </p:cNvSpPr>
          <p:nvPr>
            <p:ph idx="1"/>
          </p:nvPr>
        </p:nvSpPr>
        <p:spPr>
          <a:xfrm>
            <a:off x="762000" y="1447800"/>
            <a:ext cx="7696200" cy="5410200"/>
          </a:xfrm>
          <a:solidFill>
            <a:schemeClr val="bg1">
              <a:lumMod val="95000"/>
            </a:schemeClr>
          </a:solidFill>
        </p:spPr>
        <p:txBody>
          <a:bodyPr/>
          <a:lstStyle/>
          <a:p>
            <a:pPr marL="0" indent="0" algn="ctr">
              <a:buNone/>
            </a:pPr>
            <a:r>
              <a:rPr lang="nl-BE" dirty="0" smtClean="0"/>
              <a:t>=“</a:t>
            </a:r>
            <a:r>
              <a:rPr lang="nl-BE" dirty="0" smtClean="0">
                <a:solidFill>
                  <a:srgbClr val="002060"/>
                </a:solidFill>
              </a:rPr>
              <a:t>denkorgaan</a:t>
            </a:r>
            <a:r>
              <a:rPr lang="nl-BE" dirty="0" smtClean="0"/>
              <a:t>”</a:t>
            </a:r>
          </a:p>
          <a:p>
            <a:pPr marL="0" indent="0" algn="ctr">
              <a:buNone/>
            </a:pPr>
            <a:endParaRPr lang="nl-BE" dirty="0"/>
          </a:p>
          <a:p>
            <a:pPr marL="0" indent="0" algn="ctr">
              <a:buNone/>
            </a:pPr>
            <a:r>
              <a:rPr lang="nl-BE" sz="2400" b="0" dirty="0" smtClean="0"/>
              <a:t>Representatieve vergadering van de gebruikers van het RR </a:t>
            </a:r>
          </a:p>
          <a:p>
            <a:pPr marL="0" indent="0" algn="ctr">
              <a:buNone/>
            </a:pPr>
            <a:endParaRPr lang="nl-BE" sz="2400" b="0" dirty="0"/>
          </a:p>
          <a:p>
            <a:pPr marL="0" indent="0" algn="ctr">
              <a:buNone/>
            </a:pPr>
            <a:r>
              <a:rPr lang="nl-BE" sz="2400" b="0" dirty="0" smtClean="0"/>
              <a:t>Belast met het meedelen van adviezen en voorstellen aan de Minister</a:t>
            </a:r>
            <a:endParaRPr lang="fr-BE" sz="2400" b="0" dirty="0" smtClean="0"/>
          </a:p>
          <a:p>
            <a:pPr marL="0" indent="0" algn="ctr">
              <a:buNone/>
            </a:pPr>
            <a:endParaRPr lang="nl-BE" dirty="0"/>
          </a:p>
          <a:p>
            <a:pPr marL="0" indent="0" algn="ctr">
              <a:buNone/>
            </a:pPr>
            <a:endParaRPr lang="fr-BE" dirty="0"/>
          </a:p>
        </p:txBody>
      </p:sp>
      <p:sp>
        <p:nvSpPr>
          <p:cNvPr id="4" name="Espace réservé de la date 3"/>
          <p:cNvSpPr>
            <a:spLocks noGrp="1"/>
          </p:cNvSpPr>
          <p:nvPr>
            <p:ph type="dt" sz="half" idx="10"/>
          </p:nvPr>
        </p:nvSpPr>
        <p:spPr/>
        <p:txBody>
          <a:bodyPr/>
          <a:lstStyle/>
          <a:p>
            <a:pPr>
              <a:defRPr/>
            </a:pPr>
            <a:r>
              <a:rPr lang="nl-NL" dirty="0" smtClean="0"/>
              <a:t>21.10.2015</a:t>
            </a:r>
            <a:endParaRPr lang="nl-NL" dirty="0"/>
          </a:p>
        </p:txBody>
      </p:sp>
      <p:sp>
        <p:nvSpPr>
          <p:cNvPr id="5" name="Espace réservé du numéro de diapositive 4"/>
          <p:cNvSpPr>
            <a:spLocks noGrp="1"/>
          </p:cNvSpPr>
          <p:nvPr>
            <p:ph type="sldNum" sz="quarter" idx="11"/>
          </p:nvPr>
        </p:nvSpPr>
        <p:spPr/>
        <p:txBody>
          <a:bodyPr/>
          <a:lstStyle/>
          <a:p>
            <a:pPr>
              <a:defRPr/>
            </a:pPr>
            <a:fld id="{E8CD8724-D529-4BF6-9894-040CC972A496}" type="slidenum">
              <a:rPr lang="nl-NL" smtClean="0"/>
              <a:pPr>
                <a:defRPr/>
              </a:pPr>
              <a:t>5</a:t>
            </a:fld>
            <a:endParaRPr lang="nl-NL"/>
          </a:p>
        </p:txBody>
      </p:sp>
    </p:spTree>
    <p:extLst>
      <p:ext uri="{BB962C8B-B14F-4D97-AF65-F5344CB8AC3E}">
        <p14:creationId xmlns:p14="http://schemas.microsoft.com/office/powerpoint/2010/main" val="4070137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marL="0" indent="0" algn="ctr">
              <a:buNone/>
            </a:pPr>
            <a:r>
              <a:rPr lang="nl-BE" dirty="0" smtClean="0">
                <a:solidFill>
                  <a:srgbClr val="002060"/>
                </a:solidFill>
              </a:rPr>
              <a:t>Stuurgroep</a:t>
            </a:r>
            <a:endParaRPr lang="fr-BE" dirty="0">
              <a:solidFill>
                <a:srgbClr val="002060"/>
              </a:solidFill>
            </a:endParaRPr>
          </a:p>
        </p:txBody>
      </p:sp>
      <p:sp>
        <p:nvSpPr>
          <p:cNvPr id="3" name="Espace réservé du contenu 2"/>
          <p:cNvSpPr>
            <a:spLocks noGrp="1"/>
          </p:cNvSpPr>
          <p:nvPr>
            <p:ph idx="1"/>
          </p:nvPr>
        </p:nvSpPr>
        <p:spPr>
          <a:xfrm>
            <a:off x="762000" y="1447800"/>
            <a:ext cx="7696200" cy="4724400"/>
          </a:xfrm>
          <a:solidFill>
            <a:schemeClr val="bg1">
              <a:lumMod val="95000"/>
            </a:schemeClr>
          </a:solidFill>
        </p:spPr>
        <p:txBody>
          <a:bodyPr/>
          <a:lstStyle/>
          <a:p>
            <a:pPr marL="0" indent="0" algn="ctr">
              <a:buNone/>
            </a:pPr>
            <a:r>
              <a:rPr lang="nl-BE" dirty="0"/>
              <a:t>= </a:t>
            </a:r>
            <a:r>
              <a:rPr lang="nl-BE" dirty="0" smtClean="0"/>
              <a:t>“</a:t>
            </a:r>
            <a:r>
              <a:rPr lang="nl-BE" dirty="0" smtClean="0">
                <a:solidFill>
                  <a:srgbClr val="002060"/>
                </a:solidFill>
              </a:rPr>
              <a:t>uitvoerend orgaan</a:t>
            </a:r>
            <a:r>
              <a:rPr lang="nl-BE" dirty="0" smtClean="0"/>
              <a:t>”</a:t>
            </a:r>
            <a:endParaRPr lang="nl-BE" dirty="0"/>
          </a:p>
          <a:p>
            <a:pPr>
              <a:buFont typeface="Wingdings" panose="05000000000000000000" pitchFamily="2" charset="2"/>
              <a:buChar char="Ø"/>
            </a:pPr>
            <a:r>
              <a:rPr lang="nl-BE" sz="2400" b="0" dirty="0" smtClean="0"/>
              <a:t>Secretariaat</a:t>
            </a:r>
            <a:endParaRPr lang="nl-BE" sz="2400" b="0" dirty="0"/>
          </a:p>
          <a:p>
            <a:pPr>
              <a:buFont typeface="Wingdings" panose="05000000000000000000" pitchFamily="2" charset="2"/>
              <a:buChar char="Ø"/>
            </a:pPr>
            <a:r>
              <a:rPr lang="nl-BE" sz="2400" b="0" dirty="0" smtClean="0"/>
              <a:t>Agenda en dagorde</a:t>
            </a:r>
            <a:endParaRPr lang="nl-BE" sz="2400" b="0" dirty="0"/>
          </a:p>
          <a:p>
            <a:pPr>
              <a:buFont typeface="Wingdings" panose="05000000000000000000" pitchFamily="2" charset="2"/>
              <a:buChar char="Ø"/>
            </a:pPr>
            <a:r>
              <a:rPr lang="nl-BE" sz="2400" b="0" dirty="0" smtClean="0"/>
              <a:t>Opmaak van verslagen</a:t>
            </a:r>
            <a:endParaRPr lang="nl-BE" sz="2400" b="0" dirty="0"/>
          </a:p>
          <a:p>
            <a:pPr>
              <a:buFont typeface="Wingdings" panose="05000000000000000000" pitchFamily="2" charset="2"/>
              <a:buChar char="Ø"/>
            </a:pPr>
            <a:r>
              <a:rPr lang="nl-BE" sz="2400" b="0" dirty="0" smtClean="0"/>
              <a:t>Leiding van debatten en werkzaamheden</a:t>
            </a:r>
            <a:endParaRPr lang="nl-BE" sz="2400" b="0" dirty="0"/>
          </a:p>
          <a:p>
            <a:pPr>
              <a:buFont typeface="Wingdings" panose="05000000000000000000" pitchFamily="2" charset="2"/>
              <a:buChar char="Ø"/>
            </a:pPr>
            <a:r>
              <a:rPr lang="nl-BE" sz="2400" b="0" dirty="0" smtClean="0"/>
              <a:t>Oprichting van werkgroepen…</a:t>
            </a:r>
            <a:endParaRPr lang="nl-BE" sz="2400" b="0" dirty="0"/>
          </a:p>
          <a:p>
            <a:pPr marL="0" indent="714375">
              <a:buNone/>
            </a:pPr>
            <a:endParaRPr lang="nl-BE" sz="2400" b="0" dirty="0"/>
          </a:p>
          <a:p>
            <a:pPr marL="0" indent="0">
              <a:buNone/>
            </a:pPr>
            <a:r>
              <a:rPr lang="nl-BE" sz="2400" u="sng" dirty="0" smtClean="0">
                <a:solidFill>
                  <a:srgbClr val="002060"/>
                </a:solidFill>
              </a:rPr>
              <a:t>Samenstelling? </a:t>
            </a:r>
            <a:endParaRPr lang="nl-BE" sz="2400" u="sng" dirty="0">
              <a:solidFill>
                <a:srgbClr val="002060"/>
              </a:solidFill>
            </a:endParaRPr>
          </a:p>
          <a:p>
            <a:pPr marL="0" indent="0">
              <a:buNone/>
            </a:pPr>
            <a:r>
              <a:rPr lang="nl-BE" sz="2400" b="0" dirty="0" smtClean="0"/>
              <a:t>“Actoren” van het RR: belangrijke </a:t>
            </a:r>
            <a:r>
              <a:rPr lang="nl-BE" sz="2400" b="0" dirty="0" err="1" smtClean="0"/>
              <a:t>FOD’s</a:t>
            </a:r>
            <a:r>
              <a:rPr lang="nl-BE" sz="2400" b="0" dirty="0" smtClean="0"/>
              <a:t>, vertegenwoordigers van Steden en Gemeenten, het Sectoraal Comité,…</a:t>
            </a:r>
            <a:endParaRPr lang="nl-BE" sz="2400" b="0" dirty="0"/>
          </a:p>
          <a:p>
            <a:pPr marL="0" indent="0">
              <a:buNone/>
            </a:pPr>
            <a:endParaRPr lang="fr-BE" dirty="0"/>
          </a:p>
        </p:txBody>
      </p:sp>
      <p:sp>
        <p:nvSpPr>
          <p:cNvPr id="4" name="Espace réservé de la date 3"/>
          <p:cNvSpPr>
            <a:spLocks noGrp="1"/>
          </p:cNvSpPr>
          <p:nvPr>
            <p:ph type="dt" sz="half" idx="10"/>
          </p:nvPr>
        </p:nvSpPr>
        <p:spPr/>
        <p:txBody>
          <a:bodyPr/>
          <a:lstStyle/>
          <a:p>
            <a:pPr>
              <a:defRPr/>
            </a:pPr>
            <a:r>
              <a:rPr lang="nl-NL" dirty="0" smtClean="0"/>
              <a:t>21.10.2015</a:t>
            </a:r>
            <a:endParaRPr lang="nl-NL" dirty="0"/>
          </a:p>
        </p:txBody>
      </p:sp>
      <p:sp>
        <p:nvSpPr>
          <p:cNvPr id="5" name="Espace réservé du numéro de diapositive 4"/>
          <p:cNvSpPr>
            <a:spLocks noGrp="1"/>
          </p:cNvSpPr>
          <p:nvPr>
            <p:ph type="sldNum" sz="quarter" idx="11"/>
          </p:nvPr>
        </p:nvSpPr>
        <p:spPr/>
        <p:txBody>
          <a:bodyPr/>
          <a:lstStyle/>
          <a:p>
            <a:pPr>
              <a:defRPr/>
            </a:pPr>
            <a:fld id="{E8CD8724-D529-4BF6-9894-040CC972A496}" type="slidenum">
              <a:rPr lang="nl-NL" smtClean="0"/>
              <a:pPr>
                <a:defRPr/>
              </a:pPr>
              <a:t>6</a:t>
            </a:fld>
            <a:endParaRPr lang="nl-NL"/>
          </a:p>
        </p:txBody>
      </p:sp>
    </p:spTree>
    <p:extLst>
      <p:ext uri="{BB962C8B-B14F-4D97-AF65-F5344CB8AC3E}">
        <p14:creationId xmlns:p14="http://schemas.microsoft.com/office/powerpoint/2010/main" val="3070779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dirty="0" smtClean="0">
                <a:solidFill>
                  <a:srgbClr val="002060"/>
                </a:solidFill>
              </a:rPr>
              <a:t>En nu?</a:t>
            </a:r>
            <a:endParaRPr lang="fr-BE" dirty="0">
              <a:solidFill>
                <a:srgbClr val="002060"/>
              </a:solidFill>
            </a:endParaRPr>
          </a:p>
        </p:txBody>
      </p:sp>
      <p:sp>
        <p:nvSpPr>
          <p:cNvPr id="3" name="Espace réservé du contenu 2"/>
          <p:cNvSpPr>
            <a:spLocks noGrp="1"/>
          </p:cNvSpPr>
          <p:nvPr>
            <p:ph idx="1"/>
          </p:nvPr>
        </p:nvSpPr>
        <p:spPr>
          <a:xfrm>
            <a:off x="762000" y="1447800"/>
            <a:ext cx="7696200" cy="4876800"/>
          </a:xfrm>
          <a:solidFill>
            <a:schemeClr val="bg1">
              <a:lumMod val="95000"/>
            </a:schemeClr>
          </a:solidFill>
        </p:spPr>
        <p:txBody>
          <a:bodyPr/>
          <a:lstStyle/>
          <a:p>
            <a:pPr marL="0" indent="0">
              <a:buNone/>
            </a:pPr>
            <a:r>
              <a:rPr lang="nl-BE" sz="2400" dirty="0" smtClean="0"/>
              <a:t>De denkoefening gaat voort, binnen de administratie, in samenwerking met het Kabinet, op basis van uw voorstellen,…</a:t>
            </a:r>
          </a:p>
          <a:p>
            <a:pPr marL="0" indent="0">
              <a:buNone/>
            </a:pPr>
            <a:endParaRPr lang="nl-BE" sz="2400" dirty="0"/>
          </a:p>
          <a:p>
            <a:pPr marL="0" indent="0">
              <a:buNone/>
            </a:pPr>
            <a:r>
              <a:rPr lang="nl-BE" sz="2400" dirty="0" smtClean="0"/>
              <a:t>Een ontwerp van besluit zou aan de Ministerraad voorgelegd moeten worden.</a:t>
            </a:r>
          </a:p>
          <a:p>
            <a:pPr marL="0" indent="0">
              <a:buNone/>
            </a:pPr>
            <a:endParaRPr lang="nl-BE" dirty="0" smtClean="0"/>
          </a:p>
          <a:p>
            <a:pPr marL="0" indent="0">
              <a:buNone/>
            </a:pPr>
            <a:endParaRPr lang="nl-BE" dirty="0" smtClean="0"/>
          </a:p>
          <a:p>
            <a:pPr marL="0" indent="0">
              <a:buNone/>
            </a:pPr>
            <a:endParaRPr lang="nl-BE" dirty="0"/>
          </a:p>
          <a:p>
            <a:pPr marL="0" indent="0">
              <a:buNone/>
            </a:pPr>
            <a:endParaRPr lang="nl-BE" dirty="0" smtClean="0"/>
          </a:p>
          <a:p>
            <a:pPr marL="0" indent="0">
              <a:buNone/>
            </a:pPr>
            <a:endParaRPr lang="nl-BE" dirty="0"/>
          </a:p>
          <a:p>
            <a:pPr marL="0" indent="0">
              <a:buNone/>
            </a:pPr>
            <a:endParaRPr lang="fr-BE" dirty="0"/>
          </a:p>
        </p:txBody>
      </p:sp>
      <p:sp>
        <p:nvSpPr>
          <p:cNvPr id="4" name="Espace réservé de la date 3"/>
          <p:cNvSpPr>
            <a:spLocks noGrp="1"/>
          </p:cNvSpPr>
          <p:nvPr>
            <p:ph type="dt" sz="half" idx="10"/>
          </p:nvPr>
        </p:nvSpPr>
        <p:spPr/>
        <p:txBody>
          <a:bodyPr/>
          <a:lstStyle/>
          <a:p>
            <a:pPr>
              <a:defRPr/>
            </a:pPr>
            <a:r>
              <a:rPr lang="nl-NL" dirty="0" smtClean="0"/>
              <a:t>21.10.2015</a:t>
            </a:r>
            <a:endParaRPr lang="nl-NL" dirty="0"/>
          </a:p>
        </p:txBody>
      </p:sp>
      <p:sp>
        <p:nvSpPr>
          <p:cNvPr id="5" name="Espace réservé du numéro de diapositive 4"/>
          <p:cNvSpPr>
            <a:spLocks noGrp="1"/>
          </p:cNvSpPr>
          <p:nvPr>
            <p:ph type="sldNum" sz="quarter" idx="11"/>
          </p:nvPr>
        </p:nvSpPr>
        <p:spPr/>
        <p:txBody>
          <a:bodyPr/>
          <a:lstStyle/>
          <a:p>
            <a:pPr>
              <a:defRPr/>
            </a:pPr>
            <a:fld id="{E8CD8724-D529-4BF6-9894-040CC972A496}" type="slidenum">
              <a:rPr lang="nl-NL" smtClean="0"/>
              <a:pPr>
                <a:defRPr/>
              </a:pPr>
              <a:t>7</a:t>
            </a:fld>
            <a:endParaRPr lang="nl-NL"/>
          </a:p>
        </p:txBody>
      </p:sp>
    </p:spTree>
    <p:extLst>
      <p:ext uri="{BB962C8B-B14F-4D97-AF65-F5344CB8AC3E}">
        <p14:creationId xmlns:p14="http://schemas.microsoft.com/office/powerpoint/2010/main" val="784822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e la date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algn="l"/>
            <a:r>
              <a:rPr lang="nl-BE" altLang="fr-FR">
                <a:solidFill>
                  <a:srgbClr val="6B645E"/>
                </a:solidFill>
              </a:rPr>
              <a:t>22.10.2014</a:t>
            </a:r>
            <a:endParaRPr lang="nl-NL" altLang="fr-FR">
              <a:solidFill>
                <a:srgbClr val="6B645E"/>
              </a:solidFill>
            </a:endParaRPr>
          </a:p>
        </p:txBody>
      </p:sp>
      <p:sp>
        <p:nvSpPr>
          <p:cNvPr id="16387" name="Rectangle 4"/>
          <p:cNvSpPr>
            <a:spLocks noChangeArrowheads="1"/>
          </p:cNvSpPr>
          <p:nvPr/>
        </p:nvSpPr>
        <p:spPr bwMode="auto">
          <a:xfrm>
            <a:off x="660400" y="2767013"/>
            <a:ext cx="7864475" cy="4090987"/>
          </a:xfrm>
          <a:prstGeom prst="rect">
            <a:avLst/>
          </a:prstGeom>
          <a:solidFill>
            <a:schemeClr val="bg1"/>
          </a:solidFill>
          <a:ln w="9525">
            <a:noFill/>
            <a:miter lim="800000"/>
            <a:headEnd/>
            <a:tailEnd/>
          </a:ln>
          <a:effectLst/>
        </p:spPr>
        <p:txBody>
          <a:bodyPr wrap="none" anchor="ctr"/>
          <a:lstStyle/>
          <a:p>
            <a:endParaRPr lang="fr-BE" altLang="fr-FR" dirty="0"/>
          </a:p>
        </p:txBody>
      </p:sp>
      <p:pic>
        <p:nvPicPr>
          <p:cNvPr id="16388" name="Picture 5" descr="103 ibz-url_POS_RGB"/>
          <p:cNvPicPr>
            <a:picLocks noChangeAspect="1" noChangeArrowheads="1"/>
          </p:cNvPicPr>
          <p:nvPr/>
        </p:nvPicPr>
        <p:blipFill>
          <a:blip r:embed="rId3" cstate="print"/>
          <a:srcRect/>
          <a:stretch>
            <a:fillRect/>
          </a:stretch>
        </p:blipFill>
        <p:spPr bwMode="auto">
          <a:xfrm>
            <a:off x="4114800" y="5029200"/>
            <a:ext cx="914400" cy="871538"/>
          </a:xfrm>
          <a:prstGeom prst="rect">
            <a:avLst/>
          </a:prstGeom>
          <a:noFill/>
          <a:ln w="9525">
            <a:noFill/>
            <a:miter lim="800000"/>
            <a:headEnd/>
            <a:tailEnd/>
          </a:ln>
        </p:spPr>
      </p:pic>
      <p:sp>
        <p:nvSpPr>
          <p:cNvPr id="6" name="TextBox 5"/>
          <p:cNvSpPr txBox="1"/>
          <p:nvPr/>
        </p:nvSpPr>
        <p:spPr>
          <a:xfrm>
            <a:off x="2590800" y="2971800"/>
            <a:ext cx="3733800" cy="830997"/>
          </a:xfrm>
          <a:prstGeom prst="rect">
            <a:avLst/>
          </a:prstGeom>
          <a:noFill/>
        </p:spPr>
        <p:txBody>
          <a:bodyPr wrap="square" rtlCol="0">
            <a:spAutoFit/>
          </a:bodyPr>
          <a:lstStyle/>
          <a:p>
            <a:pPr marL="398463" indent="-398463" eaLnBrk="0" fontAlgn="auto" hangingPunct="0">
              <a:spcAft>
                <a:spcPts val="0"/>
              </a:spcAft>
              <a:buSzPct val="81000"/>
              <a:buBlip>
                <a:blip r:embed="rId4"/>
              </a:buBlip>
              <a:defRPr/>
            </a:pPr>
            <a:r>
              <a:rPr lang="nl-BE" altLang="fr-FR" sz="4800" b="1" dirty="0" smtClean="0">
                <a:solidFill>
                  <a:srgbClr val="002060"/>
                </a:solidFill>
                <a:latin typeface="Cambria" panose="02040503050406030204" pitchFamily="18" charset="0"/>
                <a:ea typeface="+mj-ea"/>
                <a:cs typeface="+mj-cs"/>
              </a:rPr>
              <a:t>Vragen?</a:t>
            </a:r>
            <a:endParaRPr lang="nl-BE" altLang="fr-FR" sz="4800" b="1" dirty="0">
              <a:solidFill>
                <a:srgbClr val="002060"/>
              </a:solidFill>
              <a:latin typeface="Cambria" panose="02040503050406030204" pitchFamily="18" charset="0"/>
              <a:ea typeface="+mj-ea"/>
              <a:cs typeface="+mj-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andaardontwerp">
  <a:themeElements>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fontScheme name="Standaardontwerp">
      <a:majorFont>
        <a:latin typeface="Arial Narrow"/>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D2D2C6"/>
        </a:solidFill>
        <a:ln w="12700" cap="flat" cmpd="sng" algn="ctr">
          <a:solidFill>
            <a:schemeClr val="tx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435607"/>
        </a:dk2>
        <a:lt2>
          <a:srgbClr val="8F001C"/>
        </a:lt2>
        <a:accent1>
          <a:srgbClr val="F0AC00"/>
        </a:accent1>
        <a:accent2>
          <a:srgbClr val="063869"/>
        </a:accent2>
        <a:accent3>
          <a:srgbClr val="FFFFFF"/>
        </a:accent3>
        <a:accent4>
          <a:srgbClr val="000000"/>
        </a:accent4>
        <a:accent5>
          <a:srgbClr val="F6D2AA"/>
        </a:accent5>
        <a:accent6>
          <a:srgbClr val="05325E"/>
        </a:accent6>
        <a:hlink>
          <a:srgbClr val="D47300"/>
        </a:hlink>
        <a:folHlink>
          <a:srgbClr val="157F7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IBZ_Document" ma:contentTypeID="0x0101004B3EE5D0A9C1CB46B5F7B658172020E7004056D99077DF9248B26AF2112750324F" ma:contentTypeVersion="79" ma:contentTypeDescription="" ma:contentTypeScope="" ma:versionID="a3696f33bb24333a389d06ca28c542eb">
  <xsd:schema xmlns:xsd="http://www.w3.org/2001/XMLSchema" xmlns:p="http://schemas.microsoft.com/office/2006/metadata/properties" xmlns:ns1="d6e05fb4-4ff7-45e7-9d0d-b9f3e278ffe2" xmlns:ns2="ff756884-51f2-4913-b8dd-ae814adc4cd8" xmlns:ns4="http://schemas.microsoft.com/sharepoint/v3/fields" targetNamespace="http://schemas.microsoft.com/office/2006/metadata/properties" ma:root="true" ma:fieldsID="70761c5bc98dde63156568c477449ce7" ns1:_="" ns2:_="" ns4:_="">
    <xsd:import namespace="d6e05fb4-4ff7-45e7-9d0d-b9f3e278ffe2"/>
    <xsd:import namespace="ff756884-51f2-4913-b8dd-ae814adc4cd8"/>
    <xsd:import namespace="http://schemas.microsoft.com/sharepoint/v3/fields"/>
    <xsd:element name="properties">
      <xsd:complexType>
        <xsd:sequence>
          <xsd:element name="documentManagement">
            <xsd:complexType>
              <xsd:all>
                <xsd:element ref="ns1:Titre" minOccurs="0"/>
                <xsd:element ref="ns1:Titel" minOccurs="0"/>
                <xsd:element ref="ns2:Language" minOccurs="0"/>
                <xsd:element ref="ns1:DocDate" minOccurs="0"/>
                <xsd:element ref="ns1:Direction" minOccurs="0"/>
                <xsd:element ref="ns1:Theme_x0020_Niveau_x0020_1" minOccurs="0"/>
                <xsd:element ref="ns1:Theme_x0020_Niveau_x0020_2" minOccurs="0"/>
                <xsd:element ref="ns1:Directie1" minOccurs="0"/>
                <xsd:element ref="ns1:Thema_x0020_Niveau_x0020_11" minOccurs="0"/>
                <xsd:element ref="ns1:Thema_x0020_Niveau_x0020_21" minOccurs="0"/>
                <xsd:element ref="ns4:_EndDate"/>
                <xsd:element ref="ns1:Thema_x0020_Niveau_x0020_31" minOccurs="0"/>
                <xsd:element ref="ns1:Publication_x0020_News" minOccurs="0"/>
                <xsd:element ref="ns1:themes_concat" minOccurs="0"/>
                <xsd:element ref="ns1:mot-cle" minOccurs="0"/>
                <xsd:element ref="ns1:sleutelwoord" minOccurs="0"/>
                <xsd:element ref="ns2:Theme_x0020_Niveau_x0020_3" minOccurs="0"/>
              </xsd:all>
            </xsd:complexType>
          </xsd:element>
        </xsd:sequence>
      </xsd:complexType>
    </xsd:element>
  </xsd:schema>
  <xsd:schema xmlns:xsd="http://www.w3.org/2001/XMLSchema" xmlns:dms="http://schemas.microsoft.com/office/2006/documentManagement/types" targetNamespace="d6e05fb4-4ff7-45e7-9d0d-b9f3e278ffe2" elementFormDefault="qualified">
    <xsd:import namespace="http://schemas.microsoft.com/office/2006/documentManagement/types"/>
    <xsd:element name="Titre" ma:index="0" nillable="true" ma:displayName="Titre" ma:internalName="Titre" ma:readOnly="false">
      <xsd:simpleType>
        <xsd:restriction base="dms:Text">
          <xsd:maxLength value="255"/>
        </xsd:restriction>
      </xsd:simpleType>
    </xsd:element>
    <xsd:element name="Titel" ma:index="1" nillable="true" ma:displayName="Titel" ma:internalName="Titel">
      <xsd:simpleType>
        <xsd:restriction base="dms:Text">
          <xsd:maxLength value="255"/>
        </xsd:restriction>
      </xsd:simpleType>
    </xsd:element>
    <xsd:element name="DocDate" ma:index="3" nillable="true" ma:displayName="DocDate" ma:default="" ma:format="DateOnly" ma:internalName="DocDate">
      <xsd:simpleType>
        <xsd:restriction base="dms:DateTime"/>
      </xsd:simpleType>
    </xsd:element>
    <xsd:element name="Direction" ma:index="6" nillable="true" ma:displayName="Direction" ma:hidden="true" ma:internalName="Direction" ma:readOnly="false">
      <xsd:simpleType>
        <xsd:restriction base="dms:Unknown"/>
      </xsd:simpleType>
    </xsd:element>
    <xsd:element name="Theme_x0020_Niveau_x0020_1" ma:index="7" nillable="true" ma:displayName="Theme Niveau 1" ma:hidden="true" ma:internalName="Theme_x0020_Niveau_x0020_1" ma:readOnly="false">
      <xsd:simpleType>
        <xsd:restriction base="dms:Unknown"/>
      </xsd:simpleType>
    </xsd:element>
    <xsd:element name="Theme_x0020_Niveau_x0020_2" ma:index="8" nillable="true" ma:displayName="Theme Niveau 2" ma:hidden="true" ma:internalName="Theme_x0020_Niveau_x0020_2" ma:readOnly="false">
      <xsd:simpleType>
        <xsd:restriction base="dms:Unknown"/>
      </xsd:simpleType>
    </xsd:element>
    <xsd:element name="Directie1" ma:index="9" nillable="true" ma:displayName="Directie" ma:hidden="true" ma:internalName="Directie1" ma:readOnly="false">
      <xsd:simpleType>
        <xsd:restriction base="dms:Unknown"/>
      </xsd:simpleType>
    </xsd:element>
    <xsd:element name="Thema_x0020_Niveau_x0020_11" ma:index="10" nillable="true" ma:displayName="Thema Niveau 1" ma:hidden="true" ma:internalName="Thema_x0020_Niveau_x0020_11" ma:readOnly="false">
      <xsd:simpleType>
        <xsd:restriction base="dms:Unknown"/>
      </xsd:simpleType>
    </xsd:element>
    <xsd:element name="Thema_x0020_Niveau_x0020_21" ma:index="11" nillable="true" ma:displayName="Thema Niveau 2" ma:hidden="true" ma:internalName="Thema_x0020_Niveau_x0020_21" ma:readOnly="false">
      <xsd:simpleType>
        <xsd:restriction base="dms:Unknown"/>
      </xsd:simpleType>
    </xsd:element>
    <xsd:element name="Thema_x0020_Niveau_x0020_31" ma:index="13" nillable="true" ma:displayName="Thema Niveau 3" ma:hidden="true" ma:internalName="Thema_x0020_Niveau_x0020_31" ma:readOnly="false">
      <xsd:simpleType>
        <xsd:restriction base="dms:Unknown"/>
      </xsd:simpleType>
    </xsd:element>
    <xsd:element name="Publication_x0020_News" ma:index="14" nillable="true" ma:displayName="Publication News" ma:default="None" ma:format="Dropdown" ma:hidden="true" ma:internalName="Publication_x0020_News" ma:readOnly="false">
      <xsd:simpleType>
        <xsd:restriction base="dms:Choice">
          <xsd:enumeration value="None"/>
          <xsd:enumeration value="My Direction"/>
          <xsd:enumeration value="All IBZ"/>
        </xsd:restriction>
      </xsd:simpleType>
    </xsd:element>
    <xsd:element name="themes_concat" ma:index="16" nillable="true" ma:displayName="themes_concat" ma:internalName="themes_concat" ma:readOnly="false">
      <xsd:simpleType>
        <xsd:restriction base="dms:Text">
          <xsd:maxLength value="255"/>
        </xsd:restriction>
      </xsd:simpleType>
    </xsd:element>
    <xsd:element name="mot-cle" ma:index="17" nillable="true" ma:displayName="mot-cle" ma:description="introduisez ici un ou plusieurs mot-clés si nécessaire" ma:internalName="mot_x002d_cle">
      <xsd:complexType>
        <xsd:complexContent>
          <xsd:extension base="dms:MultiChoice">
            <xsd:sequence>
              <xsd:element name="Value" maxOccurs="unbounded" minOccurs="0" nillable="true">
                <xsd:simpleType>
                  <xsd:restriction base="dms:Choice">
                    <xsd:enumeration value="carrière"/>
                  </xsd:restriction>
                </xsd:simpleType>
              </xsd:element>
            </xsd:sequence>
          </xsd:extension>
        </xsd:complexContent>
      </xsd:complexType>
    </xsd:element>
    <xsd:element name="sleutelwoord" ma:index="18" nillable="true" ma:displayName="sleutelwoord" ma:description="hier een sleutelwoord invullen als de titel of de thema van het document niet voldoend duidelijk is" ma:internalName="sleutelwoord">
      <xsd:complexType>
        <xsd:complexContent>
          <xsd:extension base="dms:MultiChoice">
            <xsd:sequence>
              <xsd:element name="Value" maxOccurs="unbounded" minOccurs="0" nillable="true">
                <xsd:simpleType>
                  <xsd:restriction base="dms:Choice">
                    <xsd:enumeration value="selectie"/>
                  </xsd:restriction>
                </xsd:simpleType>
              </xsd:element>
            </xsd:sequence>
          </xsd:extension>
        </xsd:complexContent>
      </xsd:complexType>
    </xsd:element>
  </xsd:schema>
  <xsd:schema xmlns:xsd="http://www.w3.org/2001/XMLSchema" xmlns:dms="http://schemas.microsoft.com/office/2006/documentManagement/types" targetNamespace="ff756884-51f2-4913-b8dd-ae814adc4cd8" elementFormDefault="qualified">
    <xsd:import namespace="http://schemas.microsoft.com/office/2006/documentManagement/types"/>
    <xsd:element name="Language" ma:index="2" nillable="true" ma:displayName="Language" ma:default="Nederlands" ma:description="Langue du document - Taal van het document" ma:internalName="Language">
      <xsd:complexType>
        <xsd:complexContent>
          <xsd:extension base="dms:MultiChoice">
            <xsd:sequence>
              <xsd:element name="Value" maxOccurs="unbounded" minOccurs="0" nillable="true">
                <xsd:simpleType>
                  <xsd:restriction base="dms:Choice">
                    <xsd:enumeration value="Nederlands"/>
                    <xsd:enumeration value="Français"/>
                    <xsd:enumeration value="English"/>
                    <xsd:enumeration value="German"/>
                  </xsd:restriction>
                </xsd:simpleType>
              </xsd:element>
            </xsd:sequence>
          </xsd:extension>
        </xsd:complexContent>
      </xsd:complexType>
    </xsd:element>
    <xsd:element name="Theme_x0020_Niveau_x0020_3" ma:index="25" nillable="true" ma:displayName="Theme Niveau 3" ma:hidden="true" ma:internalName="Theme_x0020_Niveau_x0020_30" ma:readOnly="false">
      <xsd:simpleType>
        <xsd:restriction base="dms:Unknown"/>
      </xsd:simpleType>
    </xsd:element>
  </xsd:schema>
  <xsd:schema xmlns:xsd="http://www.w3.org/2001/XMLSchema" xmlns:dms="http://schemas.microsoft.com/office/2006/documentManagement/types" targetNamespace="http://schemas.microsoft.com/sharepoint/v3/fields" elementFormDefault="qualified">
    <xsd:import namespace="http://schemas.microsoft.com/office/2006/documentManagement/types"/>
    <xsd:element name="_EndDate" ma:index="12" ma:displayName="End Date" ma:default="2060-01-01T00:00:00Z" ma:format="DateOnly" ma:internalName="_End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6" ma:displayName="Author"/>
        <xsd:element ref="dcterms:created" minOccurs="0" maxOccurs="1"/>
        <xsd:element ref="dc:identifier" minOccurs="0" maxOccurs="1"/>
        <xsd:element name="contentType" minOccurs="0" maxOccurs="1" type="xsd:string" ma:index="24" ma:displayName="Content Type"/>
        <xsd:element ref="dc:title" minOccurs="0" maxOccurs="1" ma:index="4" ma:displayName="Title"/>
        <xsd:element ref="dc:subject" minOccurs="0" maxOccurs="1"/>
        <xsd:element ref="dc:description" minOccurs="0" maxOccurs="1" ma:index="15"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Directie1 xmlns="d6e05fb4-4ff7-45e7-9d0d-b9f3e278ffe2">Horizontale</Directie1>
    <Language xmlns="ff756884-51f2-4913-b8dd-ae814adc4cd8">
      <Value xmlns="ff756884-51f2-4913-b8dd-ae814adc4cd8">Nederlands</Value>
      <Value xmlns="ff756884-51f2-4913-b8dd-ae814adc4cd8">Français</Value>
    </Language>
    <sleutelwoord xmlns="d6e05fb4-4ff7-45e7-9d0d-b9f3e278ffe2"/>
    <Direction xmlns="d6e05fb4-4ff7-45e7-9d0d-b9f3e278ffe2">Horizontaux</Direction>
    <_EndDate xmlns="http://schemas.microsoft.com/sharepoint/v3/fields">2059-12-31T23:00:00+00:00</_EndDate>
    <Titel xmlns="d6e05fb4-4ff7-45e7-9d0d-b9f3e278ffe2">PowerPoint-presentatie</Titel>
    <Theme_x0020_Niveau_x0020_1 xmlns="d6e05fb4-4ff7-45e7-9d0d-b9f3e278ffe2">Communication</Theme_x0020_Niveau_x0020_1>
    <themes_concat xmlns="d6e05fb4-4ff7-45e7-9d0d-b9f3e278ffe2">Communication / Style maison / Institutions et Population - Communicatie / Huisstijl / Instellingen en Bevolking</themes_concat>
    <Theme_x0020_Niveau_x0020_3 xmlns="ff756884-51f2-4913-b8dd-ae814adc4cd8" xsi:nil="true"/>
    <Thema_x0020_Niveau_x0020_11 xmlns="d6e05fb4-4ff7-45e7-9d0d-b9f3e278ffe2">Communicatie</Thema_x0020_Niveau_x0020_11>
    <Titre xmlns="d6e05fb4-4ff7-45e7-9d0d-b9f3e278ffe2" xsi:nil="true"/>
    <Publication_x0020_News xmlns="d6e05fb4-4ff7-45e7-9d0d-b9f3e278ffe2">None</Publication_x0020_News>
    <DocDate xmlns="d6e05fb4-4ff7-45e7-9d0d-b9f3e278ffe2">1999-11-29T23:00:00+00:00</DocDate>
    <Theme_x0020_Niveau_x0020_2 xmlns="d6e05fb4-4ff7-45e7-9d0d-b9f3e278ffe2">Style maison</Theme_x0020_Niveau_x0020_2>
    <Thema_x0020_Niveau_x0020_21 xmlns="d6e05fb4-4ff7-45e7-9d0d-b9f3e278ffe2">Huisstijl</Thema_x0020_Niveau_x0020_21>
    <mot-cle xmlns="d6e05fb4-4ff7-45e7-9d0d-b9f3e278ffe2"/>
    <Thema_x0020_Niveau_x0020_31 xmlns="d6e05fb4-4ff7-45e7-9d0d-b9f3e278ffe2">Instellingen en Bevolking</Thema_x0020_Niveau_x0020_31>
  </documentManagement>
</p:properties>
</file>

<file path=customXml/itemProps1.xml><?xml version="1.0" encoding="utf-8"?>
<ds:datastoreItem xmlns:ds="http://schemas.openxmlformats.org/officeDocument/2006/customXml" ds:itemID="{06AFDB97-66D1-496F-ADF9-051271DA8DA4}">
  <ds:schemaRefs>
    <ds:schemaRef ds:uri="http://schemas.microsoft.com/sharepoint/v3/contenttype/forms"/>
  </ds:schemaRefs>
</ds:datastoreItem>
</file>

<file path=customXml/itemProps2.xml><?xml version="1.0" encoding="utf-8"?>
<ds:datastoreItem xmlns:ds="http://schemas.openxmlformats.org/officeDocument/2006/customXml" ds:itemID="{01800FAB-5C07-4686-8FAE-45EE86312FB5}">
  <ds:schemaRefs>
    <ds:schemaRef ds:uri="http://schemas.microsoft.com/office/2006/metadata/longProperties"/>
  </ds:schemaRefs>
</ds:datastoreItem>
</file>

<file path=customXml/itemProps3.xml><?xml version="1.0" encoding="utf-8"?>
<ds:datastoreItem xmlns:ds="http://schemas.openxmlformats.org/officeDocument/2006/customXml" ds:itemID="{7C5B28D9-E629-4587-AE6D-2C5C937CDE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e05fb4-4ff7-45e7-9d0d-b9f3e278ffe2"/>
    <ds:schemaRef ds:uri="ff756884-51f2-4913-b8dd-ae814adc4cd8"/>
    <ds:schemaRef ds:uri="http://schemas.microsoft.com/sharepoint/v3/fields"/>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ED01B868-26CA-45B6-B067-C3CDCB51036A}">
  <ds:schemaRefs>
    <ds:schemaRef ds:uri="http://www.w3.org/XML/1998/namespace"/>
    <ds:schemaRef ds:uri="http://purl.org/dc/dcmitype/"/>
    <ds:schemaRef ds:uri="http://purl.org/dc/elements/1.1/"/>
    <ds:schemaRef ds:uri="http://purl.org/dc/terms/"/>
    <ds:schemaRef ds:uri="http://schemas.microsoft.com/sharepoint/v3/fields"/>
    <ds:schemaRef ds:uri="http://schemas.microsoft.com/office/2006/documentManagement/types"/>
    <ds:schemaRef ds:uri="http://schemas.microsoft.com/office/2006/metadata/properties"/>
    <ds:schemaRef ds:uri="d6e05fb4-4ff7-45e7-9d0d-b9f3e278ffe2"/>
    <ds:schemaRef ds:uri="ff756884-51f2-4913-b8dd-ae814adc4cd8"/>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874</TotalTime>
  <Words>204</Words>
  <Application>Microsoft Office PowerPoint</Application>
  <PresentationFormat>Affichage à l'écran (4:3)</PresentationFormat>
  <Paragraphs>62</Paragraphs>
  <Slides>8</Slides>
  <Notes>4</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Standaardontwerp</vt:lpstr>
      <vt:lpstr>Nieuwe wijze van overleg met de gebruikers van het RR</vt:lpstr>
      <vt:lpstr>Comité van de gebruikers van het Rijksregister – Situation actuelle</vt:lpstr>
      <vt:lpstr>Denkoefening en pistes</vt:lpstr>
      <vt:lpstr>???!!??</vt:lpstr>
      <vt:lpstr> Algemene vergadering</vt:lpstr>
      <vt:lpstr>Stuurgroep</vt:lpstr>
      <vt:lpstr>En nu?</vt:lpstr>
      <vt:lpstr>Présentation PowerPoint</vt:lpstr>
    </vt:vector>
  </TitlesOfParts>
  <Company>FOD Binnenlandse Zaken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Peter Grouwels</dc:creator>
  <cp:lastModifiedBy>Administrateur</cp:lastModifiedBy>
  <cp:revision>78</cp:revision>
  <cp:lastPrinted>2014-10-17T13:37:13Z</cp:lastPrinted>
  <dcterms:created xsi:type="dcterms:W3CDTF">2007-07-02T10:03:53Z</dcterms:created>
  <dcterms:modified xsi:type="dcterms:W3CDTF">2015-10-20T14:02:34Z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heme Niveau 3">
    <vt:lpwstr>Institutions et Population</vt:lpwstr>
  </property>
  <property fmtid="{D5CDD505-2E9C-101B-9397-08002B2CF9AE}" pid="3" name="ContentType">
    <vt:lpwstr>IBZ_Document</vt:lpwstr>
  </property>
  <property fmtid="{D5CDD505-2E9C-101B-9397-08002B2CF9AE}" pid="4" name="Order">
    <vt:lpwstr>49800.0000000000</vt:lpwstr>
  </property>
  <property fmtid="{D5CDD505-2E9C-101B-9397-08002B2CF9AE}" pid="5" name="WorkflowCreationPath">
    <vt:lpwstr>f7e1b858-fb73-4ae2-b540-e2b7e8052cbe,3;89948025-4081-4f5e-a424-2864ba34d0a4,3;</vt:lpwstr>
  </property>
</Properties>
</file>