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0"/>
  </p:notesMasterIdLst>
  <p:handoutMasterIdLst>
    <p:handoutMasterId r:id="rId31"/>
  </p:handoutMasterIdLst>
  <p:sldIdLst>
    <p:sldId id="256" r:id="rId6"/>
    <p:sldId id="280" r:id="rId7"/>
    <p:sldId id="297" r:id="rId8"/>
    <p:sldId id="298" r:id="rId9"/>
    <p:sldId id="302" r:id="rId10"/>
    <p:sldId id="303" r:id="rId11"/>
    <p:sldId id="304" r:id="rId12"/>
    <p:sldId id="309" r:id="rId13"/>
    <p:sldId id="305" r:id="rId14"/>
    <p:sldId id="306" r:id="rId15"/>
    <p:sldId id="307" r:id="rId16"/>
    <p:sldId id="308" r:id="rId17"/>
    <p:sldId id="310" r:id="rId18"/>
    <p:sldId id="311" r:id="rId19"/>
    <p:sldId id="312" r:id="rId20"/>
    <p:sldId id="316" r:id="rId21"/>
    <p:sldId id="313" r:id="rId22"/>
    <p:sldId id="315" r:id="rId23"/>
    <p:sldId id="314" r:id="rId24"/>
    <p:sldId id="294" r:id="rId25"/>
    <p:sldId id="300" r:id="rId26"/>
    <p:sldId id="299" r:id="rId27"/>
    <p:sldId id="301" r:id="rId28"/>
    <p:sldId id="317" r:id="rId29"/>
  </p:sldIdLst>
  <p:sldSz cx="9144000" cy="6858000" type="screen4x3"/>
  <p:notesSz cx="6662738" cy="9926638"/>
  <p:defaultTextStyle>
    <a:defPPr>
      <a:defRPr lang="nl-NL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DD2F"/>
    <a:srgbClr val="B2A9A0"/>
    <a:srgbClr val="6B645E"/>
    <a:srgbClr val="D2D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460" autoAdjust="0"/>
    <p:restoredTop sz="94344" autoAdjust="0"/>
  </p:normalViewPr>
  <p:slideViewPr>
    <p:cSldViewPr>
      <p:cViewPr>
        <p:scale>
          <a:sx n="66" d="100"/>
          <a:sy n="66" d="100"/>
        </p:scale>
        <p:origin x="-1709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120" y="-108"/>
      </p:cViewPr>
      <p:guideLst>
        <p:guide orient="horz" pos="3127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22691" y="9366109"/>
            <a:ext cx="1120952" cy="24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/>
            <a:r>
              <a:rPr lang="nl-NL" sz="1000" dirty="0" smtClean="0"/>
              <a:t>18 april 2013</a:t>
            </a:r>
            <a:endParaRPr lang="nl-NL" sz="1000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648367" y="9366109"/>
            <a:ext cx="3405364" cy="24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nl-NL" dirty="0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58455" y="9366109"/>
            <a:ext cx="1122526" cy="24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3DA6D37-A779-4087-B136-61FA90FF9956}" type="slidenum">
              <a:rPr lang="nl-NL"/>
              <a:pPr/>
              <a:t>‹N°›</a:t>
            </a:fld>
            <a:endParaRPr lang="nl-NL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530564" y="9311813"/>
            <a:ext cx="565671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898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766763"/>
            <a:ext cx="4903788" cy="367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38" y="4752522"/>
            <a:ext cx="4836468" cy="444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5128" name="Rectangle 1032"/>
          <p:cNvSpPr>
            <a:spLocks noChangeArrowheads="1"/>
          </p:cNvSpPr>
          <p:nvPr/>
        </p:nvSpPr>
        <p:spPr bwMode="auto">
          <a:xfrm>
            <a:off x="897392" y="9489074"/>
            <a:ext cx="1120952" cy="24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/>
            <a:r>
              <a:rPr lang="nl-NL" sz="1000"/>
              <a:t>25 september 2005</a:t>
            </a:r>
          </a:p>
        </p:txBody>
      </p:sp>
      <p:sp>
        <p:nvSpPr>
          <p:cNvPr id="5129" name="Rectangle 1033"/>
          <p:cNvSpPr>
            <a:spLocks noChangeArrowheads="1"/>
          </p:cNvSpPr>
          <p:nvPr/>
        </p:nvSpPr>
        <p:spPr bwMode="auto">
          <a:xfrm>
            <a:off x="1648367" y="9489074"/>
            <a:ext cx="3405364" cy="24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nl-NL" sz="1000"/>
              <a:t>Via Beeld &gt; Koptekst en voettekst kan je de voettekst ingeven</a:t>
            </a:r>
          </a:p>
        </p:txBody>
      </p:sp>
      <p:sp>
        <p:nvSpPr>
          <p:cNvPr id="5130" name="Rectangle 1034"/>
          <p:cNvSpPr>
            <a:spLocks noChangeArrowheads="1"/>
          </p:cNvSpPr>
          <p:nvPr/>
        </p:nvSpPr>
        <p:spPr bwMode="auto">
          <a:xfrm>
            <a:off x="4694774" y="9489074"/>
            <a:ext cx="1122527" cy="24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/>
            <a:fld id="{8BC56821-2347-4266-8082-F39E56CE5ED0}" type="slidenum">
              <a:rPr lang="nl-NL" sz="1000"/>
              <a:pPr algn="r"/>
              <a:t>‹N°›</a:t>
            </a:fld>
            <a:endParaRPr lang="nl-NL" sz="1000"/>
          </a:p>
        </p:txBody>
      </p:sp>
      <p:sp>
        <p:nvSpPr>
          <p:cNvPr id="5131" name="Line 1035"/>
          <p:cNvSpPr>
            <a:spLocks noChangeShapeType="1"/>
          </p:cNvSpPr>
          <p:nvPr/>
        </p:nvSpPr>
        <p:spPr bwMode="auto">
          <a:xfrm>
            <a:off x="894243" y="9433181"/>
            <a:ext cx="49277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85470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4934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4934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rgbClr val="D2D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38313" y="3702050"/>
            <a:ext cx="5727700" cy="990600"/>
          </a:xfrm>
        </p:spPr>
        <p:txBody>
          <a:bodyPr anchor="b"/>
          <a:lstStyle>
            <a:lvl1pPr marL="0" indent="0" algn="r">
              <a:lnSpc>
                <a:spcPts val="3500"/>
              </a:lnSpc>
              <a:buFontTx/>
              <a:buNone/>
              <a:defRPr sz="3100"/>
            </a:lvl1pPr>
          </a:lstStyle>
          <a:p>
            <a:r>
              <a:rPr lang="nl-NL"/>
              <a:t>Klik om het opmaakprofiel van de modeltitel te bewerken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36725" y="4718050"/>
            <a:ext cx="5729288" cy="728663"/>
          </a:xfrm>
          <a:noFill/>
        </p:spPr>
        <p:txBody>
          <a:bodyPr/>
          <a:lstStyle>
            <a:lvl1pPr marL="0" indent="0" algn="r">
              <a:lnSpc>
                <a:spcPts val="2600"/>
              </a:lnSpc>
              <a:spcBef>
                <a:spcPct val="0"/>
              </a:spcBef>
              <a:buFontTx/>
              <a:buNone/>
              <a:defRPr sz="2200" b="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793750" y="2260600"/>
            <a:ext cx="1800225" cy="431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615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0825" cy="1462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790575" y="2371725"/>
            <a:ext cx="1800225" cy="27622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086EFF17-9F84-4AE2-BB64-57FBF48673B7}" type="datetime1">
              <a:rPr lang="fr-FR" smtClean="0"/>
              <a:pPr/>
              <a:t>25/10/2016</a:t>
            </a:fld>
            <a:endParaRPr lang="nl-NL"/>
          </a:p>
        </p:txBody>
      </p:sp>
      <p:pic>
        <p:nvPicPr>
          <p:cNvPr id="6156" name="Picture 12" descr="logo-b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6725" y="6299200"/>
            <a:ext cx="292100" cy="214313"/>
          </a:xfrm>
          <a:prstGeom prst="rect">
            <a:avLst/>
          </a:prstGeom>
          <a:noFill/>
        </p:spPr>
      </p:pic>
      <p:pic>
        <p:nvPicPr>
          <p:cNvPr id="6157" name="Picture 13" descr="103 ibz-FRNL_POS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188" y="420688"/>
            <a:ext cx="2378075" cy="650875"/>
          </a:xfrm>
          <a:prstGeom prst="rect">
            <a:avLst/>
          </a:prstGeom>
          <a:noFill/>
        </p:spPr>
      </p:pic>
      <p:grpSp>
        <p:nvGrpSpPr>
          <p:cNvPr id="6164" name="Group 20"/>
          <p:cNvGrpSpPr>
            <a:grpSpLocks/>
          </p:cNvGrpSpPr>
          <p:nvPr userDrawn="1"/>
        </p:nvGrpSpPr>
        <p:grpSpPr bwMode="auto">
          <a:xfrm>
            <a:off x="793750" y="2692400"/>
            <a:ext cx="7626350" cy="3171825"/>
            <a:chOff x="500" y="1696"/>
            <a:chExt cx="4804" cy="1998"/>
          </a:xfrm>
        </p:grpSpPr>
        <p:sp>
          <p:nvSpPr>
            <p:cNvPr id="6158" name="Rectangle 14"/>
            <p:cNvSpPr>
              <a:spLocks noChangeArrowheads="1"/>
            </p:cNvSpPr>
            <p:nvPr userDrawn="1"/>
          </p:nvSpPr>
          <p:spPr bwMode="auto">
            <a:xfrm>
              <a:off x="500" y="1696"/>
              <a:ext cx="4588" cy="21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6159" name="Rectangle 15"/>
            <p:cNvSpPr>
              <a:spLocks noChangeArrowheads="1"/>
            </p:cNvSpPr>
            <p:nvPr userDrawn="1"/>
          </p:nvSpPr>
          <p:spPr bwMode="auto">
            <a:xfrm>
              <a:off x="5088" y="1696"/>
              <a:ext cx="216" cy="178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6162" name="Rectangle 18"/>
            <p:cNvSpPr>
              <a:spLocks noChangeArrowheads="1"/>
            </p:cNvSpPr>
            <p:nvPr userDrawn="1"/>
          </p:nvSpPr>
          <p:spPr bwMode="auto">
            <a:xfrm>
              <a:off x="716" y="3478"/>
              <a:ext cx="4588" cy="21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6163" name="Rectangle 19"/>
            <p:cNvSpPr>
              <a:spLocks noChangeArrowheads="1"/>
            </p:cNvSpPr>
            <p:nvPr userDrawn="1"/>
          </p:nvSpPr>
          <p:spPr bwMode="auto">
            <a:xfrm>
              <a:off x="500" y="1912"/>
              <a:ext cx="216" cy="178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BE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EF45DB-D928-4705-B330-849B3A08A2B4}" type="datetime1">
              <a:rPr lang="fr-FR" smtClean="0"/>
              <a:pPr/>
              <a:t>25/10/2016</a:t>
            </a:fld>
            <a:endParaRPr lang="nl-NL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F12393-86AA-4FE2-B27D-CE139720BB86}" type="slidenum">
              <a:rPr lang="nl-NL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35738" y="241300"/>
            <a:ext cx="1887537" cy="57499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68363" y="241300"/>
            <a:ext cx="5514975" cy="57499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AB1F46-F6A6-4BDE-A169-28626A2CCBDE}" type="datetime1">
              <a:rPr lang="fr-FR" smtClean="0"/>
              <a:pPr/>
              <a:t>25/10/2016</a:t>
            </a:fld>
            <a:endParaRPr lang="nl-NL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C87CBE-E1E9-452F-B7CA-2E9C13065F1D}" type="slidenum">
              <a:rPr lang="nl-NL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101487-A6E4-4109-9B2D-A9E92375A34D}" type="datetime1">
              <a:rPr lang="fr-FR" smtClean="0"/>
              <a:pPr/>
              <a:t>25/10/2016</a:t>
            </a:fld>
            <a:endParaRPr lang="nl-NL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106DE0-CFA9-4FDF-B02B-38C8C1677182}" type="slidenum">
              <a:rPr lang="nl-NL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ED874A-16AA-4D59-B7D2-98E68DEC0FC9}" type="datetime1">
              <a:rPr lang="fr-FR" smtClean="0"/>
              <a:pPr/>
              <a:t>25/10/2016</a:t>
            </a:fld>
            <a:endParaRPr lang="nl-NL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663375-1936-4879-818B-40273972B5AD}" type="slidenum">
              <a:rPr lang="nl-NL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9200" y="1876425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6300" y="1876425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9E0C46-0133-4308-88CA-5E0CBAE80FD5}" type="datetime1">
              <a:rPr lang="fr-FR" smtClean="0"/>
              <a:pPr/>
              <a:t>25/10/2016</a:t>
            </a:fld>
            <a:endParaRPr lang="nl-N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8C5613-2AE9-42A5-A007-647B3960D9E5}" type="slidenum">
              <a:rPr lang="nl-NL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ACDBA9-D2F5-4D7D-8EDD-43520E2B38E3}" type="datetime1">
              <a:rPr lang="fr-FR" smtClean="0"/>
              <a:pPr/>
              <a:t>25/10/2016</a:t>
            </a:fld>
            <a:endParaRPr lang="nl-NL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FC6F7B-28F2-4C61-A372-7773F42E159D}" type="slidenum">
              <a:rPr lang="nl-NL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4D2EBF-FC54-4369-AA34-158D376E652B}" type="datetime1">
              <a:rPr lang="fr-FR" smtClean="0"/>
              <a:pPr/>
              <a:t>25/10/2016</a:t>
            </a:fld>
            <a:endParaRPr lang="nl-NL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850893-2C46-4589-AD74-FF367E990452}" type="slidenum">
              <a:rPr lang="nl-NL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41B78C-16F1-4462-B290-77C638EB6014}" type="datetime1">
              <a:rPr lang="fr-FR" smtClean="0"/>
              <a:pPr/>
              <a:t>25/10/2016</a:t>
            </a:fld>
            <a:endParaRPr lang="nl-NL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B7B1B1-6748-45E5-ACB8-2F9852454FB1}" type="slidenum">
              <a:rPr lang="nl-NL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0982FD-10E1-4370-B453-AD66DE73129A}" type="datetime1">
              <a:rPr lang="fr-FR" smtClean="0"/>
              <a:pPr/>
              <a:t>25/10/2016</a:t>
            </a:fld>
            <a:endParaRPr lang="nl-N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821A0F-1D05-4615-8C48-02A28037029F}" type="slidenum">
              <a:rPr lang="nl-NL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7FFD98-41F1-440C-B750-81A5AC9D8364}" type="datetime1">
              <a:rPr lang="fr-FR" smtClean="0"/>
              <a:pPr/>
              <a:t>25/10/2016</a:t>
            </a:fld>
            <a:endParaRPr lang="nl-N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336A8B-4665-4C5E-829C-3FE1E2CF5CDE}" type="slidenum">
              <a:rPr lang="nl-NL"/>
              <a:pPr/>
              <a:t>‹N°›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62000" y="1463675"/>
            <a:ext cx="7664450" cy="5394325"/>
          </a:xfrm>
          <a:prstGeom prst="rect">
            <a:avLst/>
          </a:prstGeom>
          <a:solidFill>
            <a:srgbClr val="D2D2C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8363" y="241300"/>
            <a:ext cx="7554912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876425"/>
            <a:ext cx="6781800" cy="4114800"/>
          </a:xfrm>
          <a:prstGeom prst="rect">
            <a:avLst/>
          </a:prstGeom>
          <a:solidFill>
            <a:srgbClr val="D2D2C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4750" y="656748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6B645E"/>
                </a:solidFill>
              </a:defRPr>
            </a:lvl1pPr>
          </a:lstStyle>
          <a:p>
            <a:fld id="{5AC6F4ED-5996-4F74-BBE1-023150D5D977}" type="datetime1">
              <a:rPr lang="fr-FR" smtClean="0"/>
              <a:pPr/>
              <a:t>25/10/2016</a:t>
            </a:fld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00925" y="6530975"/>
            <a:ext cx="762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500" b="1">
                <a:solidFill>
                  <a:srgbClr val="6B645E"/>
                </a:solidFill>
              </a:defRPr>
            </a:lvl1pPr>
          </a:lstStyle>
          <a:p>
            <a:fld id="{6E78AC4F-929D-456A-AC42-40C61B1C3783}" type="slidenum">
              <a:rPr lang="nl-NL"/>
              <a:pPr/>
              <a:t>‹N°›</a:t>
            </a:fld>
            <a:endParaRPr lang="nl-NL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463675"/>
            <a:ext cx="317500" cy="13033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marL="398463" indent="-398463" algn="l" rtl="0" fontAlgn="base">
        <a:spcBef>
          <a:spcPct val="0"/>
        </a:spcBef>
        <a:spcAft>
          <a:spcPct val="0"/>
        </a:spcAft>
        <a:buSzPct val="81000"/>
        <a:buBlip>
          <a:blip r:embed="rId13"/>
        </a:buBlip>
        <a:defRPr sz="3300" b="1">
          <a:solidFill>
            <a:schemeClr val="tx2"/>
          </a:solidFill>
          <a:latin typeface="+mj-lt"/>
          <a:ea typeface="+mj-ea"/>
          <a:cs typeface="+mj-cs"/>
        </a:defRPr>
      </a:lvl1pPr>
      <a:lvl2pPr marL="398463" indent="-398463" algn="l" rtl="0" fontAlgn="base">
        <a:spcBef>
          <a:spcPct val="0"/>
        </a:spcBef>
        <a:spcAft>
          <a:spcPct val="0"/>
        </a:spcAft>
        <a:buSzPct val="81000"/>
        <a:buBlip>
          <a:blip r:embed="rId13"/>
        </a:buBlip>
        <a:defRPr sz="3300" b="1">
          <a:solidFill>
            <a:schemeClr val="tx2"/>
          </a:solidFill>
          <a:latin typeface="Arial Narrow" pitchFamily="34" charset="0"/>
        </a:defRPr>
      </a:lvl2pPr>
      <a:lvl3pPr marL="398463" indent="-398463" algn="l" rtl="0" fontAlgn="base">
        <a:spcBef>
          <a:spcPct val="0"/>
        </a:spcBef>
        <a:spcAft>
          <a:spcPct val="0"/>
        </a:spcAft>
        <a:buSzPct val="81000"/>
        <a:buBlip>
          <a:blip r:embed="rId13"/>
        </a:buBlip>
        <a:defRPr sz="3300" b="1">
          <a:solidFill>
            <a:schemeClr val="tx2"/>
          </a:solidFill>
          <a:latin typeface="Arial Narrow" pitchFamily="34" charset="0"/>
        </a:defRPr>
      </a:lvl3pPr>
      <a:lvl4pPr marL="398463" indent="-398463" algn="l" rtl="0" fontAlgn="base">
        <a:spcBef>
          <a:spcPct val="0"/>
        </a:spcBef>
        <a:spcAft>
          <a:spcPct val="0"/>
        </a:spcAft>
        <a:buSzPct val="81000"/>
        <a:buBlip>
          <a:blip r:embed="rId13"/>
        </a:buBlip>
        <a:defRPr sz="3300" b="1">
          <a:solidFill>
            <a:schemeClr val="tx2"/>
          </a:solidFill>
          <a:latin typeface="Arial Narrow" pitchFamily="34" charset="0"/>
        </a:defRPr>
      </a:lvl4pPr>
      <a:lvl5pPr marL="398463" indent="-398463" algn="l" rtl="0" fontAlgn="base">
        <a:spcBef>
          <a:spcPct val="0"/>
        </a:spcBef>
        <a:spcAft>
          <a:spcPct val="0"/>
        </a:spcAft>
        <a:buSzPct val="81000"/>
        <a:buBlip>
          <a:blip r:embed="rId13"/>
        </a:buBlip>
        <a:defRPr sz="3300" b="1">
          <a:solidFill>
            <a:schemeClr val="tx2"/>
          </a:solidFill>
          <a:latin typeface="Arial Narrow" pitchFamily="34" charset="0"/>
        </a:defRPr>
      </a:lvl5pPr>
      <a:lvl6pPr marL="855663" indent="-398463" algn="l" rtl="0" fontAlgn="base">
        <a:spcBef>
          <a:spcPct val="0"/>
        </a:spcBef>
        <a:spcAft>
          <a:spcPct val="0"/>
        </a:spcAft>
        <a:buSzPct val="81000"/>
        <a:buBlip>
          <a:blip r:embed="rId13"/>
        </a:buBlip>
        <a:defRPr sz="3300" b="1">
          <a:solidFill>
            <a:schemeClr val="tx2"/>
          </a:solidFill>
          <a:latin typeface="Arial Narrow" pitchFamily="34" charset="0"/>
        </a:defRPr>
      </a:lvl6pPr>
      <a:lvl7pPr marL="1312863" indent="-398463" algn="l" rtl="0" fontAlgn="base">
        <a:spcBef>
          <a:spcPct val="0"/>
        </a:spcBef>
        <a:spcAft>
          <a:spcPct val="0"/>
        </a:spcAft>
        <a:buSzPct val="81000"/>
        <a:buBlip>
          <a:blip r:embed="rId13"/>
        </a:buBlip>
        <a:defRPr sz="3300" b="1">
          <a:solidFill>
            <a:schemeClr val="tx2"/>
          </a:solidFill>
          <a:latin typeface="Arial Narrow" pitchFamily="34" charset="0"/>
        </a:defRPr>
      </a:lvl7pPr>
      <a:lvl8pPr marL="1770063" indent="-398463" algn="l" rtl="0" fontAlgn="base">
        <a:spcBef>
          <a:spcPct val="0"/>
        </a:spcBef>
        <a:spcAft>
          <a:spcPct val="0"/>
        </a:spcAft>
        <a:buSzPct val="81000"/>
        <a:buBlip>
          <a:blip r:embed="rId13"/>
        </a:buBlip>
        <a:defRPr sz="3300" b="1">
          <a:solidFill>
            <a:schemeClr val="tx2"/>
          </a:solidFill>
          <a:latin typeface="Arial Narrow" pitchFamily="34" charset="0"/>
        </a:defRPr>
      </a:lvl8pPr>
      <a:lvl9pPr marL="2227263" indent="-398463" algn="l" rtl="0" fontAlgn="base">
        <a:spcBef>
          <a:spcPct val="0"/>
        </a:spcBef>
        <a:spcAft>
          <a:spcPct val="0"/>
        </a:spcAft>
        <a:buSzPct val="81000"/>
        <a:buBlip>
          <a:blip r:embed="rId13"/>
        </a:buBlip>
        <a:defRPr sz="3300" b="1">
          <a:solidFill>
            <a:schemeClr val="tx2"/>
          </a:solidFill>
          <a:latin typeface="Arial Narrow" pitchFamily="34" charset="0"/>
        </a:defRPr>
      </a:lvl9pPr>
    </p:titleStyle>
    <p:bodyStyle>
      <a:lvl1pPr marL="319088" indent="-319088" algn="l" rtl="0" fontAlgn="base">
        <a:lnSpc>
          <a:spcPts val="28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46050" algn="l" rtl="0" fontAlgn="base">
        <a:lnSpc>
          <a:spcPts val="2500"/>
        </a:lnSpc>
        <a:spcBef>
          <a:spcPct val="20000"/>
        </a:spcBef>
        <a:spcAft>
          <a:spcPct val="0"/>
        </a:spcAft>
        <a:buChar char="-"/>
        <a:defRPr sz="2100">
          <a:solidFill>
            <a:schemeClr val="tx1"/>
          </a:solidFill>
          <a:latin typeface="+mn-lt"/>
        </a:defRPr>
      </a:lvl2pPr>
      <a:lvl3pPr marL="638175" indent="-147638" algn="l" rtl="0" fontAlgn="base">
        <a:spcBef>
          <a:spcPct val="20000"/>
        </a:spcBef>
        <a:spcAft>
          <a:spcPct val="0"/>
        </a:spcAft>
        <a:buSzPct val="70000"/>
        <a:buChar char="•"/>
        <a:defRPr sz="2100">
          <a:solidFill>
            <a:schemeClr val="tx1"/>
          </a:solidFill>
          <a:latin typeface="+mn-lt"/>
        </a:defRPr>
      </a:lvl3pPr>
      <a:lvl4pPr marL="1695450" indent="-228600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1455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57175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2895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48615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43350" indent="-228600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2.w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9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13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9.png"/><Relationship Id="rId5" Type="http://schemas.openxmlformats.org/officeDocument/2006/relationships/image" Target="../media/image44.png"/><Relationship Id="rId15" Type="http://schemas.openxmlformats.org/officeDocument/2006/relationships/image" Target="../media/image41.png"/><Relationship Id="rId10" Type="http://schemas.openxmlformats.org/officeDocument/2006/relationships/image" Target="../media/image12.wmf"/><Relationship Id="rId4" Type="http://schemas.openxmlformats.org/officeDocument/2006/relationships/image" Target="../media/image43.png"/><Relationship Id="rId9" Type="http://schemas.openxmlformats.org/officeDocument/2006/relationships/image" Target="../media/image40.png"/><Relationship Id="rId1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51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49.jpeg"/><Relationship Id="rId5" Type="http://schemas.openxmlformats.org/officeDocument/2006/relationships/image" Target="../media/image30.jpeg"/><Relationship Id="rId10" Type="http://schemas.openxmlformats.org/officeDocument/2006/relationships/image" Target="../media/image36.jpe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0.jpe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0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10.png"/><Relationship Id="rId3" Type="http://schemas.openxmlformats.org/officeDocument/2006/relationships/image" Target="../media/image15.png"/><Relationship Id="rId21" Type="http://schemas.openxmlformats.org/officeDocument/2006/relationships/image" Target="../media/image1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.png"/><Relationship Id="rId20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19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3352800"/>
            <a:ext cx="5727700" cy="990600"/>
          </a:xfrm>
        </p:spPr>
        <p:txBody>
          <a:bodyPr/>
          <a:lstStyle/>
          <a:p>
            <a:pPr algn="ctr"/>
            <a:r>
              <a:rPr lang="en-GB" dirty="0" err="1" smtClean="0"/>
              <a:t>Aanvraag</a:t>
            </a:r>
            <a:r>
              <a:rPr lang="en-GB" dirty="0" smtClean="0"/>
              <a:t> via internet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26 </a:t>
            </a:r>
            <a:r>
              <a:rPr lang="en-GB" dirty="0" err="1" smtClean="0"/>
              <a:t>oktober</a:t>
            </a:r>
            <a:r>
              <a:rPr lang="en-GB" dirty="0" smtClean="0"/>
              <a:t>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5029200"/>
            <a:ext cx="2124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Bart Vrancken</a:t>
            </a:r>
            <a:endParaRPr lang="nl-BE" dirty="0"/>
          </a:p>
        </p:txBody>
      </p:sp>
      <p:pic>
        <p:nvPicPr>
          <p:cNvPr id="6" name="Picture 4" descr="030403021"/>
          <p:cNvPicPr>
            <a:picLocks noChangeAspect="1" noChangeArrowheads="1"/>
          </p:cNvPicPr>
          <p:nvPr/>
        </p:nvPicPr>
        <p:blipFill>
          <a:blip r:embed="rId3" cstate="print"/>
          <a:srcRect l="5679" r="5679"/>
          <a:stretch>
            <a:fillRect/>
          </a:stretch>
        </p:blipFill>
        <p:spPr bwMode="auto">
          <a:xfrm rot="10800000" flipH="1" flipV="1">
            <a:off x="3733800" y="4419600"/>
            <a:ext cx="1752600" cy="103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nl-BE" dirty="0"/>
              <a:t>Elektronisch basisdocument</a:t>
            </a:r>
            <a:br>
              <a:rPr lang="nl-BE" dirty="0"/>
            </a:br>
            <a:endParaRPr lang="nl-BE" dirty="0"/>
          </a:p>
        </p:txBody>
      </p:sp>
      <p:sp>
        <p:nvSpPr>
          <p:cNvPr id="10243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altLang="nl-BE" smtClean="0"/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altLang="nl-BE" sz="1200" dirty="0" smtClean="0">
                <a:solidFill>
                  <a:srgbClr val="6B645E"/>
                </a:solidFill>
              </a:rPr>
              <a:t>26 oktober 2016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120C926-5FA7-4820-9499-F4D1ED15B6AD}" type="slidenum">
              <a:rPr lang="nl-NL" altLang="fr-FR" sz="1500" smtClean="0">
                <a:solidFill>
                  <a:srgbClr val="6B645E"/>
                </a:solidFill>
              </a:rPr>
              <a:pPr/>
              <a:t>10</a:t>
            </a:fld>
            <a:endParaRPr lang="nl-NL" altLang="fr-FR" sz="1500" smtClean="0">
              <a:solidFill>
                <a:srgbClr val="6B64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7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mtClean="0"/>
              <a:t>eBD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altLang="nl-BE" smtClean="0"/>
          </a:p>
        </p:txBody>
      </p:sp>
      <p:sp>
        <p:nvSpPr>
          <p:cNvPr id="1126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altLang="nl-BE" sz="1200" dirty="0" smtClean="0">
                <a:solidFill>
                  <a:srgbClr val="6B645E"/>
                </a:solidFill>
              </a:rPr>
              <a:t>26 oktober 2016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BE42FD4-7815-4CE9-A227-4716DD0E6139}" type="slidenum">
              <a:rPr lang="nl-NL" altLang="fr-FR" sz="1500" smtClean="0">
                <a:solidFill>
                  <a:srgbClr val="6B645E"/>
                </a:solidFill>
              </a:rPr>
              <a:pPr/>
              <a:t>11</a:t>
            </a:fld>
            <a:endParaRPr lang="nl-NL" altLang="fr-FR" sz="1500" smtClean="0">
              <a:solidFill>
                <a:srgbClr val="6B645E"/>
              </a:solidFill>
            </a:endParaRPr>
          </a:p>
        </p:txBody>
      </p:sp>
      <p:grpSp>
        <p:nvGrpSpPr>
          <p:cNvPr id="11270" name="Groep 21"/>
          <p:cNvGrpSpPr>
            <a:grpSpLocks/>
          </p:cNvGrpSpPr>
          <p:nvPr/>
        </p:nvGrpSpPr>
        <p:grpSpPr bwMode="auto">
          <a:xfrm>
            <a:off x="790575" y="1143000"/>
            <a:ext cx="3094038" cy="5588000"/>
            <a:chOff x="790575" y="1143000"/>
            <a:chExt cx="3094038" cy="5588000"/>
          </a:xfrm>
        </p:grpSpPr>
        <p:pic>
          <p:nvPicPr>
            <p:cNvPr id="11271" name="Picture 18" descr="C:\Program Files\Microsoft Office\MEDIA\CAGCAT10\j0186348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143000"/>
              <a:ext cx="936625" cy="131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575" y="4276725"/>
              <a:ext cx="107473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2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750" y="5135563"/>
              <a:ext cx="80327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563" y="5949950"/>
              <a:ext cx="782637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275" name="Connecteur droit avec flèche 322"/>
            <p:cNvCxnSpPr>
              <a:cxnSpLocks noChangeShapeType="1"/>
            </p:cNvCxnSpPr>
            <p:nvPr/>
          </p:nvCxnSpPr>
          <p:spPr bwMode="auto">
            <a:xfrm>
              <a:off x="1524000" y="5486400"/>
              <a:ext cx="944563" cy="854075"/>
            </a:xfrm>
            <a:prstGeom prst="straightConnector1">
              <a:avLst/>
            </a:prstGeom>
            <a:noFill/>
            <a:ln w="12700" algn="ctr">
              <a:solidFill>
                <a:schemeClr val="tx2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6" name="Connecteur en arc 330"/>
            <p:cNvCxnSpPr>
              <a:cxnSpLocks noChangeShapeType="1"/>
            </p:cNvCxnSpPr>
            <p:nvPr/>
          </p:nvCxnSpPr>
          <p:spPr bwMode="auto">
            <a:xfrm rot="10800000" flipH="1" flipV="1">
              <a:off x="1023938" y="1600200"/>
              <a:ext cx="114300" cy="1138238"/>
            </a:xfrm>
            <a:prstGeom prst="curvedConnector4">
              <a:avLst>
                <a:gd name="adj1" fmla="val -200065"/>
                <a:gd name="adj2" fmla="val 78875"/>
              </a:avLst>
            </a:prstGeom>
            <a:noFill/>
            <a:ln w="25400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7" name="Connecteur en arc 17"/>
            <p:cNvCxnSpPr>
              <a:cxnSpLocks noChangeShapeType="1"/>
            </p:cNvCxnSpPr>
            <p:nvPr/>
          </p:nvCxnSpPr>
          <p:spPr bwMode="auto">
            <a:xfrm>
              <a:off x="1865313" y="4360863"/>
              <a:ext cx="603250" cy="1112837"/>
            </a:xfrm>
            <a:prstGeom prst="curvedConnector3">
              <a:avLst>
                <a:gd name="adj1" fmla="val 50000"/>
              </a:avLst>
            </a:prstGeom>
            <a:noFill/>
            <a:ln w="25400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8" name="Connecteur en arc 61"/>
            <p:cNvCxnSpPr>
              <a:cxnSpLocks noChangeShapeType="1"/>
            </p:cNvCxnSpPr>
            <p:nvPr/>
          </p:nvCxnSpPr>
          <p:spPr bwMode="auto">
            <a:xfrm>
              <a:off x="1576388" y="3479800"/>
              <a:ext cx="892175" cy="868363"/>
            </a:xfrm>
            <a:prstGeom prst="curvedConnector3">
              <a:avLst>
                <a:gd name="adj1" fmla="val 50000"/>
              </a:avLst>
            </a:prstGeom>
            <a:noFill/>
            <a:ln w="25400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9" name="Connecteur droit 132"/>
            <p:cNvCxnSpPr>
              <a:cxnSpLocks noChangeShapeType="1"/>
            </p:cNvCxnSpPr>
            <p:nvPr/>
          </p:nvCxnSpPr>
          <p:spPr bwMode="auto">
            <a:xfrm>
              <a:off x="3409950" y="3048000"/>
              <a:ext cx="0" cy="1016000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1280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988" y="1752600"/>
              <a:ext cx="1444625" cy="1235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563" y="3976688"/>
              <a:ext cx="1158875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2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563" y="5092700"/>
              <a:ext cx="1090612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283" name="Connecteur droit 135"/>
            <p:cNvCxnSpPr>
              <a:cxnSpLocks noChangeShapeType="1"/>
            </p:cNvCxnSpPr>
            <p:nvPr/>
          </p:nvCxnSpPr>
          <p:spPr bwMode="auto">
            <a:xfrm>
              <a:off x="3784600" y="3048000"/>
              <a:ext cx="0" cy="2462213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4" name="Connecteur droit 137"/>
            <p:cNvCxnSpPr>
              <a:cxnSpLocks noChangeShapeType="1"/>
            </p:cNvCxnSpPr>
            <p:nvPr/>
          </p:nvCxnSpPr>
          <p:spPr bwMode="auto">
            <a:xfrm flipH="1">
              <a:off x="3565525" y="5510213"/>
              <a:ext cx="223838" cy="0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Plus 25"/>
            <p:cNvSpPr/>
            <p:nvPr/>
          </p:nvSpPr>
          <p:spPr bwMode="auto">
            <a:xfrm>
              <a:off x="1023938" y="3906838"/>
              <a:ext cx="322262" cy="284162"/>
            </a:xfrm>
            <a:prstGeom prst="mathPlus">
              <a:avLst/>
            </a:prstGeom>
            <a:solidFill>
              <a:srgbClr val="D2D2C6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27" name="Plus 26"/>
            <p:cNvSpPr/>
            <p:nvPr/>
          </p:nvSpPr>
          <p:spPr bwMode="auto">
            <a:xfrm>
              <a:off x="1023938" y="4814888"/>
              <a:ext cx="322262" cy="284162"/>
            </a:xfrm>
            <a:prstGeom prst="mathPlus">
              <a:avLst/>
            </a:prstGeom>
            <a:solidFill>
              <a:srgbClr val="D2D2C6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solidFill>
                  <a:srgbClr val="000000"/>
                </a:solidFill>
              </a:endParaRPr>
            </a:p>
          </p:txBody>
        </p:sp>
        <p:pic>
          <p:nvPicPr>
            <p:cNvPr id="11287" name="Picture 5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338" y="2743200"/>
              <a:ext cx="766762" cy="109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331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nl-BE" smtClean="0"/>
              <a:t>eBD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altLang="nl-BE" smtClean="0"/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altLang="nl-BE" sz="1200" dirty="0" smtClean="0">
                <a:solidFill>
                  <a:srgbClr val="6B645E"/>
                </a:solidFill>
              </a:rPr>
              <a:t>26 oktober 2016</a:t>
            </a: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A05E810-4F86-44C6-A53B-DCABF1ED0574}" type="slidenum">
              <a:rPr lang="nl-NL" altLang="fr-FR" sz="1500" smtClean="0">
                <a:solidFill>
                  <a:srgbClr val="6B645E"/>
                </a:solidFill>
              </a:rPr>
              <a:pPr/>
              <a:t>12</a:t>
            </a:fld>
            <a:endParaRPr lang="nl-NL" altLang="fr-FR" sz="1500" smtClean="0">
              <a:solidFill>
                <a:srgbClr val="6B645E"/>
              </a:solidFill>
            </a:endParaRPr>
          </a:p>
        </p:txBody>
      </p:sp>
      <p:grpSp>
        <p:nvGrpSpPr>
          <p:cNvPr id="12294" name="Groep 38"/>
          <p:cNvGrpSpPr>
            <a:grpSpLocks/>
          </p:cNvGrpSpPr>
          <p:nvPr/>
        </p:nvGrpSpPr>
        <p:grpSpPr bwMode="auto">
          <a:xfrm>
            <a:off x="3884613" y="1971675"/>
            <a:ext cx="4497387" cy="4700588"/>
            <a:chOff x="3884613" y="1971675"/>
            <a:chExt cx="4497387" cy="4700588"/>
          </a:xfrm>
        </p:grpSpPr>
        <p:cxnSp>
          <p:nvCxnSpPr>
            <p:cNvPr id="12313" name="Connecteur droit avec flèche 1030"/>
            <p:cNvCxnSpPr>
              <a:cxnSpLocks noChangeShapeType="1"/>
            </p:cNvCxnSpPr>
            <p:nvPr/>
          </p:nvCxnSpPr>
          <p:spPr bwMode="auto">
            <a:xfrm>
              <a:off x="3884613" y="2370138"/>
              <a:ext cx="1408112" cy="50800"/>
            </a:xfrm>
            <a:prstGeom prst="straightConnector1">
              <a:avLst/>
            </a:prstGeom>
            <a:noFill/>
            <a:ln w="12700" algn="ctr">
              <a:solidFill>
                <a:schemeClr val="tx2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2314" name="Groupe 41"/>
            <p:cNvGrpSpPr>
              <a:grpSpLocks/>
            </p:cNvGrpSpPr>
            <p:nvPr/>
          </p:nvGrpSpPr>
          <p:grpSpPr bwMode="auto">
            <a:xfrm>
              <a:off x="7097713" y="3810000"/>
              <a:ext cx="1284287" cy="1104900"/>
              <a:chOff x="6620826" y="4115434"/>
              <a:chExt cx="1074702" cy="909243"/>
            </a:xfrm>
          </p:grpSpPr>
          <p:pic>
            <p:nvPicPr>
              <p:cNvPr id="12327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0826" y="4115434"/>
                <a:ext cx="1074702" cy="909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28" name="ZoneTexte 40"/>
              <p:cNvSpPr txBox="1">
                <a:spLocks noChangeArrowheads="1"/>
              </p:cNvSpPr>
              <p:nvPr/>
            </p:nvSpPr>
            <p:spPr bwMode="auto">
              <a:xfrm>
                <a:off x="6732239" y="4191572"/>
                <a:ext cx="57606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ts val="2800"/>
                  </a:lnSpc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3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ts val="2500"/>
                  </a:lnSpc>
                  <a:spcBef>
                    <a:spcPct val="20000"/>
                  </a:spcBef>
                  <a:buChar char="-"/>
                  <a:defRPr sz="21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SzPct val="70000"/>
                  <a:buChar char="•"/>
                  <a:defRPr sz="2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nl-BE" sz="2400">
                    <a:solidFill>
                      <a:srgbClr val="FFFFFF"/>
                    </a:solidFill>
                  </a:rPr>
                  <a:t>RN</a:t>
                </a:r>
              </a:p>
            </p:txBody>
          </p:sp>
        </p:grpSp>
        <p:cxnSp>
          <p:nvCxnSpPr>
            <p:cNvPr id="12315" name="Connecteur en arc 43"/>
            <p:cNvCxnSpPr>
              <a:cxnSpLocks noChangeShapeType="1"/>
            </p:cNvCxnSpPr>
            <p:nvPr/>
          </p:nvCxnSpPr>
          <p:spPr bwMode="auto">
            <a:xfrm>
              <a:off x="3927475" y="2743200"/>
              <a:ext cx="1508125" cy="777875"/>
            </a:xfrm>
            <a:prstGeom prst="curvedConnector2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16" name="Connecteur en arc 117"/>
            <p:cNvCxnSpPr>
              <a:cxnSpLocks noChangeShapeType="1"/>
            </p:cNvCxnSpPr>
            <p:nvPr/>
          </p:nvCxnSpPr>
          <p:spPr bwMode="auto">
            <a:xfrm rot="5400000" flipH="1" flipV="1">
              <a:off x="6003926" y="3890962"/>
              <a:ext cx="525462" cy="1662113"/>
            </a:xfrm>
            <a:prstGeom prst="curvedConnector4">
              <a:avLst>
                <a:gd name="adj1" fmla="val -43523"/>
                <a:gd name="adj2" fmla="val 63000"/>
              </a:avLst>
            </a:prstGeom>
            <a:noFill/>
            <a:ln w="38100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17" name="Connecteur en arc 121"/>
            <p:cNvCxnSpPr>
              <a:cxnSpLocks noChangeShapeType="1"/>
            </p:cNvCxnSpPr>
            <p:nvPr/>
          </p:nvCxnSpPr>
          <p:spPr bwMode="auto">
            <a:xfrm rot="5400000">
              <a:off x="7052469" y="5025231"/>
              <a:ext cx="692150" cy="471488"/>
            </a:xfrm>
            <a:prstGeom prst="curvedConnector3">
              <a:avLst>
                <a:gd name="adj1" fmla="val 50000"/>
              </a:avLst>
            </a:prstGeom>
            <a:noFill/>
            <a:ln w="38100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2318" name="Groupe 23574"/>
            <p:cNvGrpSpPr>
              <a:grpSpLocks/>
            </p:cNvGrpSpPr>
            <p:nvPr/>
          </p:nvGrpSpPr>
          <p:grpSpPr bwMode="auto">
            <a:xfrm>
              <a:off x="4962525" y="3581400"/>
              <a:ext cx="1016000" cy="1273175"/>
              <a:chOff x="4283968" y="3863649"/>
              <a:chExt cx="864096" cy="1121270"/>
            </a:xfrm>
          </p:grpSpPr>
          <p:grpSp>
            <p:nvGrpSpPr>
              <p:cNvPr id="12321" name="Groupe 51"/>
              <p:cNvGrpSpPr>
                <a:grpSpLocks/>
              </p:cNvGrpSpPr>
              <p:nvPr/>
            </p:nvGrpSpPr>
            <p:grpSpPr bwMode="auto">
              <a:xfrm>
                <a:off x="4283968" y="3863649"/>
                <a:ext cx="864096" cy="1121270"/>
                <a:chOff x="4283968" y="2767843"/>
                <a:chExt cx="2232248" cy="2217076"/>
              </a:xfrm>
            </p:grpSpPr>
            <p:grpSp>
              <p:nvGrpSpPr>
                <p:cNvPr id="12323" name="Groupe 21"/>
                <p:cNvGrpSpPr>
                  <a:grpSpLocks/>
                </p:cNvGrpSpPr>
                <p:nvPr/>
              </p:nvGrpSpPr>
              <p:grpSpPr bwMode="auto">
                <a:xfrm>
                  <a:off x="4283968" y="2767843"/>
                  <a:ext cx="2232248" cy="2217076"/>
                  <a:chOff x="2720462" y="3356992"/>
                  <a:chExt cx="2462848" cy="3063748"/>
                </a:xfrm>
              </p:grpSpPr>
              <p:pic>
                <p:nvPicPr>
                  <p:cNvPr id="12325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20462" y="3356992"/>
                    <a:ext cx="2462848" cy="30637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2326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10555" y="3723514"/>
                    <a:ext cx="1474848" cy="14748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12324" name="Picture 8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27984" y="3566711"/>
                  <a:ext cx="1944216" cy="10083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2322" name="ZoneTexte 23573"/>
              <p:cNvSpPr txBox="1">
                <a:spLocks noChangeArrowheads="1"/>
              </p:cNvSpPr>
              <p:nvPr/>
            </p:nvSpPr>
            <p:spPr bwMode="auto">
              <a:xfrm>
                <a:off x="4529872" y="3913728"/>
                <a:ext cx="50405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ts val="2800"/>
                  </a:lnSpc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3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lnSpc>
                    <a:spcPts val="2500"/>
                  </a:lnSpc>
                  <a:spcBef>
                    <a:spcPct val="20000"/>
                  </a:spcBef>
                  <a:buChar char="-"/>
                  <a:defRPr sz="21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SzPct val="70000"/>
                  <a:buChar char="•"/>
                  <a:defRPr sz="21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fr-BE" altLang="nl-BE" sz="1000">
                    <a:solidFill>
                      <a:srgbClr val="617D0A"/>
                    </a:solidFill>
                  </a:rPr>
                  <a:t>eDB</a:t>
                </a:r>
              </a:p>
            </p:txBody>
          </p:sp>
        </p:grpSp>
        <p:pic>
          <p:nvPicPr>
            <p:cNvPr id="12319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3613" y="5732463"/>
              <a:ext cx="1481137" cy="93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0" name="Picture 5" descr="Afbeeldingsresultaat voor xls lijste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600" y="1971675"/>
              <a:ext cx="7366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3976688"/>
            <a:ext cx="11588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6" name="Groep 37"/>
          <p:cNvGrpSpPr>
            <a:grpSpLocks/>
          </p:cNvGrpSpPr>
          <p:nvPr/>
        </p:nvGrpSpPr>
        <p:grpSpPr bwMode="auto">
          <a:xfrm>
            <a:off x="790575" y="1143000"/>
            <a:ext cx="3094038" cy="5588000"/>
            <a:chOff x="790575" y="1143000"/>
            <a:chExt cx="3094038" cy="5588000"/>
          </a:xfrm>
        </p:grpSpPr>
        <p:pic>
          <p:nvPicPr>
            <p:cNvPr id="12297" name="Picture 18" descr="C:\Program Files\Microsoft Office\MEDIA\CAGCAT10\j0186348.wm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143000"/>
              <a:ext cx="936625" cy="131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8" name="Picture 2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575" y="4276725"/>
              <a:ext cx="107473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29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750" y="5135563"/>
              <a:ext cx="803275" cy="42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0" name="Picture 3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563" y="5949950"/>
              <a:ext cx="782637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301" name="Connecteur droit avec flèche 322"/>
            <p:cNvCxnSpPr>
              <a:cxnSpLocks noChangeShapeType="1"/>
            </p:cNvCxnSpPr>
            <p:nvPr/>
          </p:nvCxnSpPr>
          <p:spPr bwMode="auto">
            <a:xfrm>
              <a:off x="1524000" y="5486400"/>
              <a:ext cx="944563" cy="854075"/>
            </a:xfrm>
            <a:prstGeom prst="straightConnector1">
              <a:avLst/>
            </a:prstGeom>
            <a:noFill/>
            <a:ln w="12700" algn="ctr">
              <a:solidFill>
                <a:schemeClr val="tx2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2" name="Connecteur en arc 330"/>
            <p:cNvCxnSpPr>
              <a:cxnSpLocks noChangeShapeType="1"/>
            </p:cNvCxnSpPr>
            <p:nvPr/>
          </p:nvCxnSpPr>
          <p:spPr bwMode="auto">
            <a:xfrm rot="10800000" flipH="1" flipV="1">
              <a:off x="1023938" y="1600200"/>
              <a:ext cx="114300" cy="1138238"/>
            </a:xfrm>
            <a:prstGeom prst="curvedConnector4">
              <a:avLst>
                <a:gd name="adj1" fmla="val -200065"/>
                <a:gd name="adj2" fmla="val 78875"/>
              </a:avLst>
            </a:prstGeom>
            <a:noFill/>
            <a:ln w="25400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3" name="Connecteur en arc 17"/>
            <p:cNvCxnSpPr>
              <a:cxnSpLocks noChangeShapeType="1"/>
            </p:cNvCxnSpPr>
            <p:nvPr/>
          </p:nvCxnSpPr>
          <p:spPr bwMode="auto">
            <a:xfrm>
              <a:off x="1865313" y="4360863"/>
              <a:ext cx="603250" cy="1112837"/>
            </a:xfrm>
            <a:prstGeom prst="curvedConnector3">
              <a:avLst>
                <a:gd name="adj1" fmla="val 50000"/>
              </a:avLst>
            </a:prstGeom>
            <a:noFill/>
            <a:ln w="25400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4" name="Connecteur en arc 61"/>
            <p:cNvCxnSpPr>
              <a:cxnSpLocks noChangeShapeType="1"/>
            </p:cNvCxnSpPr>
            <p:nvPr/>
          </p:nvCxnSpPr>
          <p:spPr bwMode="auto">
            <a:xfrm>
              <a:off x="1576388" y="3479800"/>
              <a:ext cx="892175" cy="868363"/>
            </a:xfrm>
            <a:prstGeom prst="curvedConnector3">
              <a:avLst>
                <a:gd name="adj1" fmla="val 50000"/>
              </a:avLst>
            </a:prstGeom>
            <a:noFill/>
            <a:ln w="25400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5" name="Connecteur droit 132"/>
            <p:cNvCxnSpPr>
              <a:cxnSpLocks noChangeShapeType="1"/>
            </p:cNvCxnSpPr>
            <p:nvPr/>
          </p:nvCxnSpPr>
          <p:spPr bwMode="auto">
            <a:xfrm>
              <a:off x="3409950" y="3048000"/>
              <a:ext cx="0" cy="1016000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2306" name="Picture 1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988" y="1752600"/>
              <a:ext cx="1444625" cy="1235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7" name="Picture 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563" y="5092700"/>
              <a:ext cx="1090612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308" name="Connecteur droit 135"/>
            <p:cNvCxnSpPr>
              <a:cxnSpLocks noChangeShapeType="1"/>
            </p:cNvCxnSpPr>
            <p:nvPr/>
          </p:nvCxnSpPr>
          <p:spPr bwMode="auto">
            <a:xfrm>
              <a:off x="3784600" y="3048000"/>
              <a:ext cx="0" cy="2462213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9" name="Connecteur droit 137"/>
            <p:cNvCxnSpPr>
              <a:cxnSpLocks noChangeShapeType="1"/>
            </p:cNvCxnSpPr>
            <p:nvPr/>
          </p:nvCxnSpPr>
          <p:spPr bwMode="auto">
            <a:xfrm flipH="1">
              <a:off x="3565525" y="5510213"/>
              <a:ext cx="223838" cy="0"/>
            </a:xfrm>
            <a:prstGeom prst="line">
              <a:avLst/>
            </a:prstGeom>
            <a:noFill/>
            <a:ln w="127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Plus 39"/>
            <p:cNvSpPr/>
            <p:nvPr/>
          </p:nvSpPr>
          <p:spPr bwMode="auto">
            <a:xfrm>
              <a:off x="1023938" y="3906838"/>
              <a:ext cx="322262" cy="284162"/>
            </a:xfrm>
            <a:prstGeom prst="mathPlus">
              <a:avLst/>
            </a:prstGeom>
            <a:solidFill>
              <a:srgbClr val="D2D2C6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solidFill>
                  <a:srgbClr val="000000"/>
                </a:solidFill>
              </a:endParaRPr>
            </a:p>
          </p:txBody>
        </p:sp>
        <p:sp>
          <p:nvSpPr>
            <p:cNvPr id="41" name="Plus 40"/>
            <p:cNvSpPr/>
            <p:nvPr/>
          </p:nvSpPr>
          <p:spPr bwMode="auto">
            <a:xfrm>
              <a:off x="1023938" y="4827588"/>
              <a:ext cx="322262" cy="284162"/>
            </a:xfrm>
            <a:prstGeom prst="mathPlus">
              <a:avLst/>
            </a:prstGeom>
            <a:solidFill>
              <a:srgbClr val="D2D2C6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solidFill>
                  <a:srgbClr val="000000"/>
                </a:solidFill>
              </a:endParaRPr>
            </a:p>
          </p:txBody>
        </p:sp>
        <p:pic>
          <p:nvPicPr>
            <p:cNvPr id="12312" name="Picture 55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338" y="2743200"/>
              <a:ext cx="766762" cy="109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151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800"/>
              </a:lnSpc>
              <a:spcBef>
                <a:spcPct val="20000"/>
              </a:spcBef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ts val="2500"/>
              </a:lnSpc>
              <a:spcBef>
                <a:spcPct val="20000"/>
              </a:spcBef>
              <a:buChar char="-"/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SzPct val="70000"/>
              <a:buChar char="•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fr-FR" sz="1200" b="0" dirty="0">
                <a:solidFill>
                  <a:srgbClr val="6B645E"/>
                </a:solidFill>
              </a:rPr>
              <a:t>26 oktober 2016</a:t>
            </a:r>
            <a:endParaRPr lang="nl-NL" altLang="fr-FR" sz="1200" b="0" dirty="0" smtClean="0">
              <a:solidFill>
                <a:srgbClr val="6B645E"/>
              </a:solidFill>
            </a:endParaRPr>
          </a:p>
        </p:txBody>
      </p:sp>
      <p:sp>
        <p:nvSpPr>
          <p:cNvPr id="1331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800"/>
              </a:lnSpc>
              <a:spcBef>
                <a:spcPct val="20000"/>
              </a:spcBef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ts val="2500"/>
              </a:lnSpc>
              <a:spcBef>
                <a:spcPct val="20000"/>
              </a:spcBef>
              <a:buChar char="-"/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SzPct val="70000"/>
              <a:buChar char="•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B93FC6A2-FF73-40EE-A2E6-8DFC4DA6206B}" type="slidenum">
              <a:rPr lang="nl-NL" altLang="fr-FR" sz="1500" smtClean="0">
                <a:solidFill>
                  <a:srgbClr val="6B645E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nl-NL" altLang="fr-FR" sz="1500" smtClean="0">
              <a:solidFill>
                <a:srgbClr val="6B645E"/>
              </a:solidFill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fr-FR" sz="2400" smtClean="0"/>
              <a:t>Aanvraag via EBD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575" y="1447800"/>
            <a:ext cx="7632700" cy="358775"/>
          </a:xfrm>
        </p:spPr>
        <p:txBody>
          <a:bodyPr>
            <a:spAutoFit/>
          </a:bodyPr>
          <a:lstStyle/>
          <a:p>
            <a:pPr marL="0" indent="0" eaLnBrk="1" hangingPunct="1">
              <a:buFontTx/>
              <a:buNone/>
            </a:pPr>
            <a:endParaRPr lang="en-US" altLang="fr-FR" smtClean="0"/>
          </a:p>
        </p:txBody>
      </p:sp>
      <p:sp>
        <p:nvSpPr>
          <p:cNvPr id="13318" name="Rectangle à coins arrondis 1"/>
          <p:cNvSpPr>
            <a:spLocks noChangeArrowheads="1"/>
          </p:cNvSpPr>
          <p:nvPr/>
        </p:nvSpPr>
        <p:spPr bwMode="auto">
          <a:xfrm>
            <a:off x="6226175" y="3695700"/>
            <a:ext cx="914400" cy="914400"/>
          </a:xfrm>
          <a:prstGeom prst="roundRect">
            <a:avLst>
              <a:gd name="adj" fmla="val 16667"/>
            </a:avLst>
          </a:prstGeom>
          <a:solidFill>
            <a:srgbClr val="D2D2C6"/>
          </a:solidFill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fr-BE" altLang="fr-FR"/>
          </a:p>
        </p:txBody>
      </p:sp>
      <p:pic>
        <p:nvPicPr>
          <p:cNvPr id="13319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2705100"/>
            <a:ext cx="12192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ylindre 4"/>
          <p:cNvSpPr/>
          <p:nvPr/>
        </p:nvSpPr>
        <p:spPr bwMode="auto">
          <a:xfrm>
            <a:off x="4587875" y="3778250"/>
            <a:ext cx="777875" cy="374650"/>
          </a:xfrm>
          <a:prstGeom prst="can">
            <a:avLst/>
          </a:prstGeom>
          <a:solidFill>
            <a:schemeClr val="accent3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fr-BE"/>
          </a:p>
        </p:txBody>
      </p:sp>
      <p:sp>
        <p:nvSpPr>
          <p:cNvPr id="10" name="Cylindre 9"/>
          <p:cNvSpPr/>
          <p:nvPr/>
        </p:nvSpPr>
        <p:spPr bwMode="auto">
          <a:xfrm>
            <a:off x="6999288" y="4405313"/>
            <a:ext cx="744537" cy="377825"/>
          </a:xfrm>
          <a:prstGeom prst="can">
            <a:avLst/>
          </a:prstGeom>
          <a:solidFill>
            <a:schemeClr val="accent3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fr-BE"/>
          </a:p>
        </p:txBody>
      </p:sp>
      <p:pic>
        <p:nvPicPr>
          <p:cNvPr id="13322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2457450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2122488"/>
            <a:ext cx="3222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2808288"/>
            <a:ext cx="2603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Imag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3213100"/>
            <a:ext cx="2524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Imag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4152900"/>
            <a:ext cx="6858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Imag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447800"/>
            <a:ext cx="6365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Imag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2714625"/>
            <a:ext cx="304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329" name="Connecteur droit avec flèche 21"/>
          <p:cNvCxnSpPr>
            <a:cxnSpLocks noChangeShapeType="1"/>
          </p:cNvCxnSpPr>
          <p:nvPr/>
        </p:nvCxnSpPr>
        <p:spPr bwMode="auto">
          <a:xfrm flipV="1">
            <a:off x="1989138" y="2222500"/>
            <a:ext cx="2278062" cy="2249488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" name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375" y="5248275"/>
            <a:ext cx="796925" cy="771525"/>
          </a:xfrm>
          <a:prstGeom prst="rect">
            <a:avLst/>
          </a:prstGeom>
          <a:solidFill>
            <a:schemeClr val="accent3"/>
          </a:solidFill>
        </p:spPr>
      </p:pic>
      <p:cxnSp>
        <p:nvCxnSpPr>
          <p:cNvPr id="13331" name="Connecteur droit avec flèche 25"/>
          <p:cNvCxnSpPr>
            <a:cxnSpLocks noChangeShapeType="1"/>
          </p:cNvCxnSpPr>
          <p:nvPr/>
        </p:nvCxnSpPr>
        <p:spPr bwMode="auto">
          <a:xfrm>
            <a:off x="4267200" y="2222500"/>
            <a:ext cx="1143000" cy="482600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2" name="Connecteur droit avec flèche 27"/>
          <p:cNvCxnSpPr>
            <a:cxnSpLocks noChangeShapeType="1"/>
            <a:endCxn id="13318" idx="0"/>
          </p:cNvCxnSpPr>
          <p:nvPr/>
        </p:nvCxnSpPr>
        <p:spPr bwMode="auto">
          <a:xfrm>
            <a:off x="6037263" y="3213100"/>
            <a:ext cx="646112" cy="482600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33" name="Connecteur droit avec flèche 30"/>
          <p:cNvCxnSpPr>
            <a:cxnSpLocks noChangeShapeType="1"/>
            <a:stCxn id="13318" idx="2"/>
            <a:endCxn id="29" idx="0"/>
          </p:cNvCxnSpPr>
          <p:nvPr/>
        </p:nvCxnSpPr>
        <p:spPr bwMode="auto">
          <a:xfrm>
            <a:off x="6683375" y="4610100"/>
            <a:ext cx="398463" cy="638175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 useBgFill="1">
        <p:nvSpPr>
          <p:cNvPr id="13336" name="Rectangle 40"/>
          <p:cNvSpPr>
            <a:spLocks noChangeArrowheads="1"/>
          </p:cNvSpPr>
          <p:nvPr/>
        </p:nvSpPr>
        <p:spPr bwMode="auto">
          <a:xfrm>
            <a:off x="5580063" y="3035300"/>
            <a:ext cx="417512" cy="419100"/>
          </a:xfrm>
          <a:prstGeom prst="rect">
            <a:avLst/>
          </a:prstGeom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altLang="fr-FR" sz="1000"/>
              <a:t>Belpic</a:t>
            </a:r>
          </a:p>
        </p:txBody>
      </p:sp>
      <p:sp useBgFill="1">
        <p:nvSpPr>
          <p:cNvPr id="13337" name="Rectangle 41"/>
          <p:cNvSpPr>
            <a:spLocks noChangeArrowheads="1"/>
          </p:cNvSpPr>
          <p:nvPr/>
        </p:nvSpPr>
        <p:spPr bwMode="auto">
          <a:xfrm>
            <a:off x="6242050" y="3943350"/>
            <a:ext cx="881063" cy="419100"/>
          </a:xfrm>
          <a:prstGeom prst="rect">
            <a:avLst/>
          </a:prstGeom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altLang="fr-FR" sz="1000"/>
              <a:t>Rijksregister</a:t>
            </a:r>
          </a:p>
        </p:txBody>
      </p:sp>
      <p:sp>
        <p:nvSpPr>
          <p:cNvPr id="13338" name="ZoneTexte 38"/>
          <p:cNvSpPr txBox="1">
            <a:spLocks noChangeArrowheads="1"/>
          </p:cNvSpPr>
          <p:nvPr/>
        </p:nvSpPr>
        <p:spPr bwMode="auto">
          <a:xfrm>
            <a:off x="6683375" y="5432425"/>
            <a:ext cx="796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BE" altLang="fr-FR" sz="1400"/>
              <a:t>Zetes</a:t>
            </a:r>
          </a:p>
        </p:txBody>
      </p:sp>
      <p:cxnSp>
        <p:nvCxnSpPr>
          <p:cNvPr id="13339" name="Connecteur en angle 6144"/>
          <p:cNvCxnSpPr>
            <a:cxnSpLocks noChangeShapeType="1"/>
          </p:cNvCxnSpPr>
          <p:nvPr/>
        </p:nvCxnSpPr>
        <p:spPr bwMode="auto">
          <a:xfrm rot="5400000" flipH="1">
            <a:off x="3883026" y="2805112"/>
            <a:ext cx="1154112" cy="5275263"/>
          </a:xfrm>
          <a:prstGeom prst="bentConnector4">
            <a:avLst>
              <a:gd name="adj1" fmla="val -19815"/>
              <a:gd name="adj2" fmla="val 100139"/>
            </a:avLst>
          </a:prstGeom>
          <a:noFill/>
          <a:ln w="12700" algn="ctr">
            <a:solidFill>
              <a:schemeClr val="tx2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0" name="Connecteur en angle 6161"/>
          <p:cNvCxnSpPr>
            <a:cxnSpLocks noChangeShapeType="1"/>
          </p:cNvCxnSpPr>
          <p:nvPr/>
        </p:nvCxnSpPr>
        <p:spPr bwMode="auto">
          <a:xfrm rot="16200000" flipV="1">
            <a:off x="4842669" y="2299494"/>
            <a:ext cx="3614738" cy="2959100"/>
          </a:xfrm>
          <a:prstGeom prst="bentConnector3">
            <a:avLst>
              <a:gd name="adj1" fmla="val 99963"/>
            </a:avLst>
          </a:prstGeom>
          <a:noFill/>
          <a:ln w="12700" algn="ctr">
            <a:solidFill>
              <a:schemeClr val="tx2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1" name="Connecteur droit 6172"/>
          <p:cNvCxnSpPr>
            <a:cxnSpLocks noChangeShapeType="1"/>
          </p:cNvCxnSpPr>
          <p:nvPr/>
        </p:nvCxnSpPr>
        <p:spPr bwMode="auto">
          <a:xfrm>
            <a:off x="7480300" y="5586413"/>
            <a:ext cx="649288" cy="0"/>
          </a:xfrm>
          <a:prstGeom prst="line">
            <a:avLst/>
          </a:prstGeom>
          <a:noFill/>
          <a:ln w="12700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42" name="ZoneTexte 6174"/>
          <p:cNvSpPr txBox="1">
            <a:spLocks noChangeArrowheads="1"/>
          </p:cNvSpPr>
          <p:nvPr/>
        </p:nvSpPr>
        <p:spPr bwMode="auto">
          <a:xfrm>
            <a:off x="3579813" y="5873750"/>
            <a:ext cx="1706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BE" altLang="fr-FR" sz="1400" b="1"/>
              <a:t>Pin/Puk code</a:t>
            </a:r>
          </a:p>
        </p:txBody>
      </p:sp>
      <p:sp>
        <p:nvSpPr>
          <p:cNvPr id="13343" name="ZoneTexte 6176"/>
          <p:cNvSpPr txBox="1">
            <a:spLocks noChangeArrowheads="1"/>
          </p:cNvSpPr>
          <p:nvPr/>
        </p:nvSpPr>
        <p:spPr bwMode="auto">
          <a:xfrm>
            <a:off x="6400800" y="1657350"/>
            <a:ext cx="476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BE" altLang="fr-FR" sz="1400" b="1"/>
              <a:t>eID</a:t>
            </a:r>
          </a:p>
        </p:txBody>
      </p:sp>
      <p:pic>
        <p:nvPicPr>
          <p:cNvPr id="13344" name="Image 9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713288"/>
            <a:ext cx="250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5" name="Imag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4692650"/>
            <a:ext cx="21431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2039938"/>
            <a:ext cx="350837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2347913"/>
            <a:ext cx="349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 bwMode="auto">
          <a:xfrm>
            <a:off x="4838700" y="3032655"/>
            <a:ext cx="671513" cy="4191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BE" sz="1000" dirty="0" err="1" smtClean="0"/>
              <a:t>Bevolkings</a:t>
            </a:r>
            <a:r>
              <a:rPr lang="fr-BE" sz="1000" dirty="0" smtClean="0"/>
              <a:t>-</a:t>
            </a:r>
          </a:p>
          <a:p>
            <a:pPr algn="ctr" eaLnBrk="1" hangingPunct="1">
              <a:defRPr/>
            </a:pPr>
            <a:r>
              <a:rPr lang="fr-BE" sz="1000" dirty="0" err="1" smtClean="0"/>
              <a:t>toepassing</a:t>
            </a:r>
            <a:endParaRPr lang="fr-BE" sz="1000" dirty="0"/>
          </a:p>
        </p:txBody>
      </p:sp>
    </p:spTree>
    <p:extLst>
      <p:ext uri="{BB962C8B-B14F-4D97-AF65-F5344CB8AC3E}">
        <p14:creationId xmlns:p14="http://schemas.microsoft.com/office/powerpoint/2010/main" val="160083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nl-BE" dirty="0"/>
              <a:t>Aanvraag via internet</a:t>
            </a:r>
            <a:br>
              <a:rPr lang="nl-BE" dirty="0"/>
            </a:br>
            <a:endParaRPr lang="nl-BE" dirty="0"/>
          </a:p>
        </p:txBody>
      </p:sp>
      <p:sp>
        <p:nvSpPr>
          <p:cNvPr id="1638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altLang="nl-BE" smtClean="0"/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altLang="nl-BE" sz="1200" dirty="0" smtClean="0">
                <a:solidFill>
                  <a:srgbClr val="6B645E"/>
                </a:solidFill>
              </a:rPr>
              <a:t>26 oktober 2016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B0703DC-3382-47CE-A115-A97069CE3C32}" type="slidenum">
              <a:rPr lang="nl-NL" altLang="fr-FR" sz="1500" smtClean="0">
                <a:solidFill>
                  <a:srgbClr val="6B645E"/>
                </a:solidFill>
              </a:rPr>
              <a:pPr/>
              <a:t>14</a:t>
            </a:fld>
            <a:endParaRPr lang="nl-NL" altLang="fr-FR" sz="1500" smtClean="0">
              <a:solidFill>
                <a:srgbClr val="6B64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0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800"/>
              </a:lnSpc>
              <a:spcBef>
                <a:spcPct val="20000"/>
              </a:spcBef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ts val="2500"/>
              </a:lnSpc>
              <a:spcBef>
                <a:spcPct val="20000"/>
              </a:spcBef>
              <a:buChar char="-"/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SzPct val="70000"/>
              <a:buChar char="•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fr-FR" sz="1200" b="0" dirty="0">
                <a:solidFill>
                  <a:srgbClr val="6B645E"/>
                </a:solidFill>
              </a:rPr>
              <a:t>26 oktober 2016</a:t>
            </a:r>
            <a:endParaRPr lang="nl-NL" altLang="fr-FR" sz="1200" b="0" dirty="0" smtClean="0">
              <a:solidFill>
                <a:srgbClr val="6B645E"/>
              </a:solidFill>
            </a:endParaRPr>
          </a:p>
        </p:txBody>
      </p:sp>
      <p:sp>
        <p:nvSpPr>
          <p:cNvPr id="1741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800"/>
              </a:lnSpc>
              <a:spcBef>
                <a:spcPct val="20000"/>
              </a:spcBef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ts val="2500"/>
              </a:lnSpc>
              <a:spcBef>
                <a:spcPct val="20000"/>
              </a:spcBef>
              <a:buChar char="-"/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SzPct val="70000"/>
              <a:buChar char="•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DBA40D4D-CA8E-4A22-A377-EBA967E50552}" type="slidenum">
              <a:rPr lang="nl-NL" altLang="fr-FR" sz="1500" smtClean="0">
                <a:solidFill>
                  <a:srgbClr val="6B645E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nl-NL" altLang="fr-FR" sz="1500" smtClean="0">
              <a:solidFill>
                <a:srgbClr val="6B645E"/>
              </a:solidFill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fr-FR" sz="2400" dirty="0" err="1" smtClean="0"/>
              <a:t>Aanvraag</a:t>
            </a:r>
            <a:r>
              <a:rPr lang="en-US" altLang="fr-FR" sz="2400" dirty="0" smtClean="0"/>
              <a:t> via </a:t>
            </a:r>
            <a:r>
              <a:rPr lang="en-US" altLang="fr-FR" sz="2400" dirty="0" err="1" smtClean="0"/>
              <a:t>eLoket</a:t>
            </a:r>
            <a:r>
              <a:rPr lang="en-US" altLang="fr-FR" sz="2400" dirty="0" smtClean="0"/>
              <a:t> : </a:t>
            </a:r>
            <a:r>
              <a:rPr lang="en-US" altLang="fr-FR" sz="2400" dirty="0" err="1" smtClean="0"/>
              <a:t>Aanvraag</a:t>
            </a:r>
            <a:r>
              <a:rPr lang="en-US" altLang="fr-FR" sz="2400" dirty="0" smtClean="0"/>
              <a:t> met </a:t>
            </a:r>
            <a:r>
              <a:rPr lang="en-US" altLang="fr-FR" sz="2400" dirty="0" err="1" smtClean="0"/>
              <a:t>nieuwe</a:t>
            </a:r>
            <a:r>
              <a:rPr lang="en-US" altLang="fr-FR" sz="2400" dirty="0" smtClean="0"/>
              <a:t> </a:t>
            </a:r>
            <a:r>
              <a:rPr lang="en-US" altLang="fr-FR" sz="2400" dirty="0" err="1" smtClean="0"/>
              <a:t>foto</a:t>
            </a:r>
            <a:endParaRPr lang="en-US" altLang="fr-FR" sz="2400" dirty="0" smtClean="0"/>
          </a:p>
        </p:txBody>
      </p:sp>
      <p:pic>
        <p:nvPicPr>
          <p:cNvPr id="17413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01900"/>
            <a:ext cx="9271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425575"/>
            <a:ext cx="7661275" cy="5105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fr-FR" sz="1400" dirty="0" smtClean="0"/>
          </a:p>
        </p:txBody>
      </p:sp>
      <p:pic>
        <p:nvPicPr>
          <p:cNvPr id="17415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33813"/>
            <a:ext cx="685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4635500"/>
            <a:ext cx="3206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Rectangle 1"/>
          <p:cNvSpPr>
            <a:spLocks noChangeArrowheads="1"/>
          </p:cNvSpPr>
          <p:nvPr/>
        </p:nvSpPr>
        <p:spPr bwMode="auto">
          <a:xfrm>
            <a:off x="1806575" y="2986088"/>
            <a:ext cx="2116138" cy="1979612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BE" altLang="nl-BE" sz="1400" b="1"/>
          </a:p>
        </p:txBody>
      </p:sp>
      <p:sp>
        <p:nvSpPr>
          <p:cNvPr id="17418" name="Rectangle 2"/>
          <p:cNvSpPr>
            <a:spLocks noChangeArrowheads="1"/>
          </p:cNvSpPr>
          <p:nvPr/>
        </p:nvSpPr>
        <p:spPr bwMode="auto">
          <a:xfrm>
            <a:off x="2743200" y="2173288"/>
            <a:ext cx="914400" cy="509587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altLang="nl-BE" sz="1400"/>
              <a:t>mailbox</a:t>
            </a:r>
          </a:p>
        </p:txBody>
      </p:sp>
      <p:pic>
        <p:nvPicPr>
          <p:cNvPr id="17419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22538"/>
            <a:ext cx="213518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9063" y="3789363"/>
            <a:ext cx="1076325" cy="106362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463" y="5311775"/>
            <a:ext cx="796925" cy="771525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17422" name="Organigramme : Disque magnétique 4"/>
          <p:cNvSpPr>
            <a:spLocks noChangeArrowheads="1"/>
          </p:cNvSpPr>
          <p:nvPr/>
        </p:nvSpPr>
        <p:spPr bwMode="auto">
          <a:xfrm>
            <a:off x="5316538" y="3568700"/>
            <a:ext cx="723900" cy="336550"/>
          </a:xfrm>
          <a:prstGeom prst="flowChartMagneticDisk">
            <a:avLst/>
          </a:prstGeom>
          <a:solidFill>
            <a:schemeClr val="bg1"/>
          </a:solidFill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fr-BE" altLang="nl-BE"/>
          </a:p>
        </p:txBody>
      </p:sp>
      <p:sp>
        <p:nvSpPr>
          <p:cNvPr id="17423" name="Organigramme : Disque magnétique 43"/>
          <p:cNvSpPr>
            <a:spLocks noChangeArrowheads="1"/>
          </p:cNvSpPr>
          <p:nvPr/>
        </p:nvSpPr>
        <p:spPr bwMode="auto">
          <a:xfrm>
            <a:off x="7029450" y="4629150"/>
            <a:ext cx="723900" cy="336550"/>
          </a:xfrm>
          <a:prstGeom prst="flowChartMagneticDisk">
            <a:avLst/>
          </a:prstGeom>
          <a:solidFill>
            <a:schemeClr val="bg1"/>
          </a:solidFill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fr-BE" altLang="nl-BE"/>
          </a:p>
        </p:txBody>
      </p:sp>
      <p:pic>
        <p:nvPicPr>
          <p:cNvPr id="17424" name="Imag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524000"/>
            <a:ext cx="6365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1966913"/>
            <a:ext cx="3222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Imag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787900"/>
            <a:ext cx="255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Image 9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0" y="4813300"/>
            <a:ext cx="250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5" name="Rectangle 40"/>
          <p:cNvSpPr>
            <a:spLocks noChangeArrowheads="1"/>
          </p:cNvSpPr>
          <p:nvPr/>
        </p:nvSpPr>
        <p:spPr bwMode="auto">
          <a:xfrm>
            <a:off x="6338888" y="2693988"/>
            <a:ext cx="1039812" cy="766762"/>
          </a:xfrm>
          <a:prstGeom prst="rect">
            <a:avLst/>
          </a:prstGeom>
          <a:ln w="127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BE" altLang="fr-FR" sz="1000" dirty="0" err="1" smtClean="0">
                <a:solidFill>
                  <a:srgbClr val="000000"/>
                </a:solidFill>
              </a:rPr>
              <a:t>Opladen</a:t>
            </a:r>
            <a:r>
              <a:rPr lang="fr-BE" altLang="fr-FR" sz="1000" dirty="0" smtClean="0">
                <a:solidFill>
                  <a:srgbClr val="000000"/>
                </a:solidFill>
              </a:rPr>
              <a:t> </a:t>
            </a:r>
            <a:r>
              <a:rPr lang="fr-BE" altLang="fr-FR" sz="1000" dirty="0" err="1" smtClean="0">
                <a:solidFill>
                  <a:srgbClr val="000000"/>
                </a:solidFill>
              </a:rPr>
              <a:t>foto</a:t>
            </a:r>
            <a:r>
              <a:rPr lang="fr-BE" altLang="fr-FR" sz="1000" dirty="0" smtClean="0">
                <a:solidFill>
                  <a:srgbClr val="000000"/>
                </a:solidFill>
              </a:rPr>
              <a:t> in </a:t>
            </a:r>
          </a:p>
          <a:p>
            <a:pPr algn="ctr" eaLnBrk="1" hangingPunct="1">
              <a:defRPr/>
            </a:pPr>
            <a:r>
              <a:rPr lang="fr-BE" altLang="fr-FR" sz="1000" dirty="0" err="1" smtClean="0">
                <a:solidFill>
                  <a:srgbClr val="000000"/>
                </a:solidFill>
              </a:rPr>
              <a:t>kandidatendatabank</a:t>
            </a:r>
            <a:r>
              <a:rPr lang="fr-BE" altLang="fr-FR" sz="1000" dirty="0" smtClean="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BE" altLang="fr-FR" sz="1000" dirty="0" smtClean="0">
                <a:solidFill>
                  <a:srgbClr val="000000"/>
                </a:solidFill>
              </a:rPr>
              <a:t>+ </a:t>
            </a:r>
            <a:r>
              <a:rPr lang="fr-BE" altLang="fr-FR" sz="1000" dirty="0" err="1" smtClean="0">
                <a:solidFill>
                  <a:srgbClr val="000000"/>
                </a:solidFill>
              </a:rPr>
              <a:t>aanvraag</a:t>
            </a:r>
            <a:r>
              <a:rPr lang="fr-BE" altLang="fr-FR" sz="1000" dirty="0" smtClean="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fr-BE" altLang="fr-FR" sz="1000" dirty="0" err="1" smtClean="0">
                <a:solidFill>
                  <a:srgbClr val="000000"/>
                </a:solidFill>
              </a:rPr>
              <a:t>nieuwe</a:t>
            </a:r>
            <a:r>
              <a:rPr lang="fr-BE" altLang="fr-FR" sz="1000" dirty="0" smtClean="0">
                <a:solidFill>
                  <a:srgbClr val="000000"/>
                </a:solidFill>
              </a:rPr>
              <a:t> </a:t>
            </a:r>
            <a:r>
              <a:rPr lang="fr-BE" altLang="fr-FR" sz="1000" dirty="0" err="1" smtClean="0">
                <a:solidFill>
                  <a:srgbClr val="000000"/>
                </a:solidFill>
              </a:rPr>
              <a:t>kaart</a:t>
            </a:r>
            <a:endParaRPr lang="fr-BE" altLang="fr-FR" sz="1000" dirty="0" smtClean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629400" y="4113213"/>
            <a:ext cx="771525" cy="446087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BE" sz="1000" dirty="0" err="1"/>
              <a:t>Rijksregister</a:t>
            </a:r>
            <a:endParaRPr lang="fr-BE" sz="1000" dirty="0"/>
          </a:p>
        </p:txBody>
      </p:sp>
      <p:sp>
        <p:nvSpPr>
          <p:cNvPr id="17432" name="Rectangle à coins arrondis 12"/>
          <p:cNvSpPr>
            <a:spLocks noChangeArrowheads="1"/>
          </p:cNvSpPr>
          <p:nvPr/>
        </p:nvSpPr>
        <p:spPr bwMode="auto">
          <a:xfrm>
            <a:off x="1878013" y="3460750"/>
            <a:ext cx="2003425" cy="1168400"/>
          </a:xfrm>
          <a:prstGeom prst="roundRect">
            <a:avLst>
              <a:gd name="adj" fmla="val 16667"/>
            </a:avLst>
          </a:prstGeom>
          <a:solidFill>
            <a:srgbClr val="D2D2C6"/>
          </a:solidFill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fr-BE" altLang="nl-BE"/>
          </a:p>
        </p:txBody>
      </p:sp>
      <p:sp>
        <p:nvSpPr>
          <p:cNvPr id="17433" name="ZoneTexte 14"/>
          <p:cNvSpPr txBox="1">
            <a:spLocks noChangeArrowheads="1"/>
          </p:cNvSpPr>
          <p:nvPr/>
        </p:nvSpPr>
        <p:spPr bwMode="auto">
          <a:xfrm>
            <a:off x="2093913" y="3111500"/>
            <a:ext cx="817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BE" altLang="nl-BE" sz="1400" b="1" dirty="0" smtClean="0"/>
              <a:t>E-</a:t>
            </a:r>
            <a:r>
              <a:rPr lang="fr-BE" altLang="nl-BE" sz="1400" b="1" dirty="0" err="1" smtClean="0"/>
              <a:t>loket</a:t>
            </a:r>
            <a:endParaRPr lang="fr-BE" altLang="nl-BE" sz="1400" b="1" dirty="0"/>
          </a:p>
        </p:txBody>
      </p:sp>
      <p:sp>
        <p:nvSpPr>
          <p:cNvPr id="17" name="Organigramme : Processus 16"/>
          <p:cNvSpPr/>
          <p:nvPr/>
        </p:nvSpPr>
        <p:spPr bwMode="auto">
          <a:xfrm>
            <a:off x="1982787" y="3568700"/>
            <a:ext cx="1666875" cy="676275"/>
          </a:xfrm>
          <a:prstGeom prst="flowChartProcess">
            <a:avLst/>
          </a:prstGeom>
          <a:solidFill>
            <a:schemeClr val="bg1"/>
          </a:solidFill>
          <a:ln w="127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BE" sz="1000" dirty="0" err="1" smtClean="0">
                <a:solidFill>
                  <a:srgbClr val="FF0000"/>
                </a:solidFill>
              </a:rPr>
              <a:t>eID</a:t>
            </a:r>
            <a:r>
              <a:rPr lang="fr-BE" sz="1000" dirty="0" smtClean="0">
                <a:solidFill>
                  <a:srgbClr val="FF0000"/>
                </a:solidFill>
              </a:rPr>
              <a:t> </a:t>
            </a:r>
            <a:r>
              <a:rPr lang="fr-BE" sz="1000" dirty="0" err="1" smtClean="0">
                <a:solidFill>
                  <a:srgbClr val="FF0000"/>
                </a:solidFill>
              </a:rPr>
              <a:t>aanvraag</a:t>
            </a:r>
            <a:endParaRPr lang="fr-BE" sz="1000" dirty="0">
              <a:solidFill>
                <a:srgbClr val="FF0000"/>
              </a:solidFill>
            </a:endParaRPr>
          </a:p>
        </p:txBody>
      </p:sp>
      <p:sp>
        <p:nvSpPr>
          <p:cNvPr id="17436" name="Organigramme : Processus 17"/>
          <p:cNvSpPr>
            <a:spLocks noChangeArrowheads="1"/>
          </p:cNvSpPr>
          <p:nvPr/>
        </p:nvSpPr>
        <p:spPr bwMode="auto">
          <a:xfrm>
            <a:off x="2816225" y="4194175"/>
            <a:ext cx="669925" cy="265113"/>
          </a:xfrm>
          <a:prstGeom prst="flowChartProcess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altLang="nl-BE" sz="1000"/>
              <a:t>betaal</a:t>
            </a:r>
            <a:endParaRPr lang="fr-BE" altLang="nl-BE"/>
          </a:p>
        </p:txBody>
      </p:sp>
      <p:sp>
        <p:nvSpPr>
          <p:cNvPr id="17437" name="Organigramme : Disque magnétique 18"/>
          <p:cNvSpPr>
            <a:spLocks noChangeArrowheads="1"/>
          </p:cNvSpPr>
          <p:nvPr/>
        </p:nvSpPr>
        <p:spPr bwMode="auto">
          <a:xfrm>
            <a:off x="2819400" y="4537075"/>
            <a:ext cx="762000" cy="341313"/>
          </a:xfrm>
          <a:prstGeom prst="flowChartMagneticDisk">
            <a:avLst/>
          </a:prstGeom>
          <a:solidFill>
            <a:schemeClr val="bg1"/>
          </a:solidFill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fr-BE" altLang="nl-BE"/>
          </a:p>
        </p:txBody>
      </p:sp>
      <p:sp>
        <p:nvSpPr>
          <p:cNvPr id="17438" name="ZoneTexte 21"/>
          <p:cNvSpPr txBox="1">
            <a:spLocks noChangeArrowheads="1"/>
          </p:cNvSpPr>
          <p:nvPr/>
        </p:nvSpPr>
        <p:spPr bwMode="auto">
          <a:xfrm>
            <a:off x="7029450" y="5518150"/>
            <a:ext cx="796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BE" altLang="nl-BE" sz="1400"/>
              <a:t>Zetes</a:t>
            </a:r>
          </a:p>
        </p:txBody>
      </p:sp>
      <p:cxnSp>
        <p:nvCxnSpPr>
          <p:cNvPr id="17439" name="Connecteur droit avec flèche 31"/>
          <p:cNvCxnSpPr>
            <a:cxnSpLocks noChangeShapeType="1"/>
            <a:endCxn id="17418" idx="0"/>
          </p:cNvCxnSpPr>
          <p:nvPr/>
        </p:nvCxnSpPr>
        <p:spPr bwMode="auto">
          <a:xfrm flipH="1">
            <a:off x="3200400" y="1966913"/>
            <a:ext cx="1446213" cy="206375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40" name="Connecteur droit avec flèche 38"/>
          <p:cNvCxnSpPr>
            <a:cxnSpLocks noChangeShapeType="1"/>
            <a:stCxn id="17424" idx="2"/>
            <a:endCxn id="17419" idx="1"/>
          </p:cNvCxnSpPr>
          <p:nvPr/>
        </p:nvCxnSpPr>
        <p:spPr bwMode="auto">
          <a:xfrm>
            <a:off x="4776788" y="2298700"/>
            <a:ext cx="633412" cy="814388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41" name="Connecteur droit avec flèche 57"/>
          <p:cNvCxnSpPr>
            <a:cxnSpLocks noChangeShapeType="1"/>
          </p:cNvCxnSpPr>
          <p:nvPr/>
        </p:nvCxnSpPr>
        <p:spPr bwMode="auto">
          <a:xfrm flipH="1">
            <a:off x="1579563" y="4079875"/>
            <a:ext cx="322262" cy="33338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42" name="Connecteur droit avec flèche 67"/>
          <p:cNvCxnSpPr>
            <a:cxnSpLocks noChangeShapeType="1"/>
            <a:stCxn id="17417" idx="0"/>
            <a:endCxn id="17418" idx="2"/>
          </p:cNvCxnSpPr>
          <p:nvPr/>
        </p:nvCxnSpPr>
        <p:spPr bwMode="auto">
          <a:xfrm flipV="1">
            <a:off x="2865438" y="2682875"/>
            <a:ext cx="334962" cy="303213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Connecteur droit avec flèche 69"/>
          <p:cNvCxnSpPr>
            <a:endCxn id="30" idx="0"/>
          </p:cNvCxnSpPr>
          <p:nvPr/>
        </p:nvCxnSpPr>
        <p:spPr bwMode="auto">
          <a:xfrm>
            <a:off x="6858000" y="4852988"/>
            <a:ext cx="542925" cy="458787"/>
          </a:xfrm>
          <a:prstGeom prst="straightConnector1">
            <a:avLst/>
          </a:prstGeom>
          <a:solidFill>
            <a:srgbClr val="D2D2C6"/>
          </a:solidFill>
          <a:ln w="127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7444" name="Connecteur en angle 74"/>
          <p:cNvCxnSpPr>
            <a:cxnSpLocks noChangeShapeType="1"/>
          </p:cNvCxnSpPr>
          <p:nvPr/>
        </p:nvCxnSpPr>
        <p:spPr bwMode="auto">
          <a:xfrm rot="5400000" flipH="1">
            <a:off x="3455194" y="2234406"/>
            <a:ext cx="1512888" cy="6334125"/>
          </a:xfrm>
          <a:prstGeom prst="bentConnector4">
            <a:avLst>
              <a:gd name="adj1" fmla="val -23829"/>
              <a:gd name="adj2" fmla="val 99759"/>
            </a:avLst>
          </a:prstGeom>
          <a:noFill/>
          <a:ln w="12700" algn="ctr">
            <a:solidFill>
              <a:schemeClr val="tx2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45" name="Connecteur en angle 82"/>
          <p:cNvCxnSpPr>
            <a:cxnSpLocks noChangeShapeType="1"/>
            <a:stCxn id="17438" idx="3"/>
          </p:cNvCxnSpPr>
          <p:nvPr/>
        </p:nvCxnSpPr>
        <p:spPr bwMode="auto">
          <a:xfrm flipH="1" flipV="1">
            <a:off x="5808663" y="1752600"/>
            <a:ext cx="2017712" cy="3919538"/>
          </a:xfrm>
          <a:prstGeom prst="bentConnector4">
            <a:avLst>
              <a:gd name="adj1" fmla="val -11329"/>
              <a:gd name="adj2" fmla="val 99745"/>
            </a:avLst>
          </a:prstGeom>
          <a:noFill/>
          <a:ln w="12700" algn="ctr">
            <a:solidFill>
              <a:schemeClr val="tx2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Connecteur droit avec flèche 85"/>
          <p:cNvCxnSpPr/>
          <p:nvPr/>
        </p:nvCxnSpPr>
        <p:spPr bwMode="auto">
          <a:xfrm>
            <a:off x="7129463" y="3078163"/>
            <a:ext cx="231775" cy="755650"/>
          </a:xfrm>
          <a:prstGeom prst="straightConnector1">
            <a:avLst/>
          </a:prstGeom>
          <a:solidFill>
            <a:srgbClr val="D2D2C6"/>
          </a:solidFill>
          <a:ln w="127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7447" name="ZoneTexte 86"/>
          <p:cNvSpPr txBox="1">
            <a:spLocks noChangeArrowheads="1"/>
          </p:cNvSpPr>
          <p:nvPr/>
        </p:nvSpPr>
        <p:spPr bwMode="auto">
          <a:xfrm>
            <a:off x="6469063" y="1524000"/>
            <a:ext cx="909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BE" altLang="nl-BE" sz="1400" b="1"/>
              <a:t>eID</a:t>
            </a:r>
          </a:p>
        </p:txBody>
      </p:sp>
      <p:sp>
        <p:nvSpPr>
          <p:cNvPr id="17448" name="ZoneTexte 92"/>
          <p:cNvSpPr txBox="1">
            <a:spLocks noChangeArrowheads="1"/>
          </p:cNvSpPr>
          <p:nvPr/>
        </p:nvSpPr>
        <p:spPr bwMode="auto">
          <a:xfrm>
            <a:off x="3200400" y="6083300"/>
            <a:ext cx="1954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BE" altLang="nl-BE" sz="1400" b="1"/>
              <a:t>Pin/Puk code</a:t>
            </a:r>
          </a:p>
        </p:txBody>
      </p:sp>
      <p:pic>
        <p:nvPicPr>
          <p:cNvPr id="17449" name="Imag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4592638"/>
            <a:ext cx="255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/>
          <p:cNvCxnSpPr>
            <a:stCxn id="17449" idx="3"/>
          </p:cNvCxnSpPr>
          <p:nvPr/>
        </p:nvCxnSpPr>
        <p:spPr bwMode="auto">
          <a:xfrm flipV="1">
            <a:off x="1868488" y="4244975"/>
            <a:ext cx="341312" cy="500063"/>
          </a:xfrm>
          <a:prstGeom prst="straightConnector1">
            <a:avLst/>
          </a:prstGeom>
          <a:solidFill>
            <a:srgbClr val="D2D2C6"/>
          </a:solidFill>
          <a:ln w="127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Connecteur droit avec flèche 11"/>
          <p:cNvCxnSpPr>
            <a:stCxn id="17432" idx="3"/>
          </p:cNvCxnSpPr>
          <p:nvPr/>
        </p:nvCxnSpPr>
        <p:spPr bwMode="auto">
          <a:xfrm flipV="1">
            <a:off x="3881438" y="3078163"/>
            <a:ext cx="1528762" cy="966787"/>
          </a:xfrm>
          <a:prstGeom prst="straightConnector1">
            <a:avLst/>
          </a:prstGeom>
          <a:solidFill>
            <a:srgbClr val="D2D2C6"/>
          </a:solidFill>
          <a:ln w="127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6" name="Rectangle 45"/>
          <p:cNvSpPr/>
          <p:nvPr/>
        </p:nvSpPr>
        <p:spPr bwMode="auto">
          <a:xfrm>
            <a:off x="5562600" y="2884488"/>
            <a:ext cx="671513" cy="4191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BE" sz="1000" dirty="0" err="1" smtClean="0"/>
              <a:t>Bevolkings</a:t>
            </a:r>
            <a:r>
              <a:rPr lang="fr-BE" sz="1000" dirty="0" smtClean="0"/>
              <a:t>-</a:t>
            </a:r>
          </a:p>
          <a:p>
            <a:pPr algn="ctr" eaLnBrk="1" hangingPunct="1">
              <a:defRPr/>
            </a:pPr>
            <a:r>
              <a:rPr lang="fr-BE" sz="1000" dirty="0" err="1" smtClean="0"/>
              <a:t>toepassing</a:t>
            </a:r>
            <a:endParaRPr lang="fr-BE" sz="1000" dirty="0"/>
          </a:p>
        </p:txBody>
      </p:sp>
    </p:spTree>
    <p:extLst>
      <p:ext uri="{BB962C8B-B14F-4D97-AF65-F5344CB8AC3E}">
        <p14:creationId xmlns:p14="http://schemas.microsoft.com/office/powerpoint/2010/main" val="40352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800"/>
              </a:lnSpc>
              <a:spcBef>
                <a:spcPct val="20000"/>
              </a:spcBef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ts val="2500"/>
              </a:lnSpc>
              <a:spcBef>
                <a:spcPct val="20000"/>
              </a:spcBef>
              <a:buChar char="-"/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SzPct val="70000"/>
              <a:buChar char="•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fr-FR" sz="1200" b="0" dirty="0">
                <a:solidFill>
                  <a:srgbClr val="6B645E"/>
                </a:solidFill>
              </a:rPr>
              <a:t>26 oktober 2016</a:t>
            </a:r>
            <a:endParaRPr lang="nl-NL" altLang="fr-FR" sz="1200" b="0" dirty="0" smtClean="0">
              <a:solidFill>
                <a:srgbClr val="6B645E"/>
              </a:solidFill>
            </a:endParaRPr>
          </a:p>
        </p:txBody>
      </p:sp>
      <p:sp>
        <p:nvSpPr>
          <p:cNvPr id="1741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800"/>
              </a:lnSpc>
              <a:spcBef>
                <a:spcPct val="20000"/>
              </a:spcBef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ts val="2500"/>
              </a:lnSpc>
              <a:spcBef>
                <a:spcPct val="20000"/>
              </a:spcBef>
              <a:buChar char="-"/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SzPct val="70000"/>
              <a:buChar char="•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DBA40D4D-CA8E-4A22-A377-EBA967E50552}" type="slidenum">
              <a:rPr lang="nl-NL" altLang="fr-FR" sz="1500" smtClean="0">
                <a:solidFill>
                  <a:srgbClr val="6B645E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nl-NL" altLang="fr-FR" sz="1500" smtClean="0">
              <a:solidFill>
                <a:srgbClr val="6B645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509962" cy="54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85800"/>
            <a:ext cx="3886200" cy="549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0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26 </a:t>
            </a:r>
            <a:r>
              <a:rPr lang="fr-FR" dirty="0" err="1"/>
              <a:t>oktober</a:t>
            </a:r>
            <a:r>
              <a:rPr lang="fr-FR" dirty="0"/>
              <a:t> 2016</a:t>
            </a:r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801"/>
            <a:ext cx="6400800" cy="643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9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26 </a:t>
            </a:r>
            <a:r>
              <a:rPr lang="fr-FR" dirty="0" err="1"/>
              <a:t>oktober</a:t>
            </a:r>
            <a:r>
              <a:rPr lang="fr-FR" dirty="0"/>
              <a:t> 2016</a:t>
            </a:r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72029"/>
            <a:ext cx="8382000" cy="469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62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800"/>
              </a:lnSpc>
              <a:spcBef>
                <a:spcPct val="20000"/>
              </a:spcBef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ts val="2500"/>
              </a:lnSpc>
              <a:spcBef>
                <a:spcPct val="20000"/>
              </a:spcBef>
              <a:buChar char="-"/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SzPct val="70000"/>
              <a:buChar char="•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nl-NL" altLang="fr-FR" sz="1200" b="0" smtClean="0">
              <a:solidFill>
                <a:srgbClr val="6B645E"/>
              </a:solidFill>
            </a:endParaRPr>
          </a:p>
        </p:txBody>
      </p:sp>
      <p:sp>
        <p:nvSpPr>
          <p:cNvPr id="2765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800"/>
              </a:lnSpc>
              <a:spcBef>
                <a:spcPct val="20000"/>
              </a:spcBef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ts val="2500"/>
              </a:lnSpc>
              <a:spcBef>
                <a:spcPct val="20000"/>
              </a:spcBef>
              <a:buChar char="-"/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SzPct val="70000"/>
              <a:buChar char="•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D30C22C6-4DEF-4154-B304-076ED0A8C165}" type="slidenum">
              <a:rPr lang="nl-NL" altLang="fr-FR" sz="1500" smtClean="0">
                <a:solidFill>
                  <a:srgbClr val="6B645E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nl-NL" altLang="fr-FR" sz="1500" smtClean="0">
              <a:solidFill>
                <a:srgbClr val="6B645E"/>
              </a:solidFill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fr-FR" sz="2400" dirty="0" err="1" smtClean="0"/>
              <a:t>Aanvraag</a:t>
            </a:r>
            <a:r>
              <a:rPr lang="en-US" altLang="fr-FR" sz="2400" dirty="0" smtClean="0"/>
              <a:t> via </a:t>
            </a:r>
            <a:r>
              <a:rPr lang="en-US" altLang="fr-FR" sz="2400" dirty="0" err="1" smtClean="0"/>
              <a:t>eLoket</a:t>
            </a:r>
            <a:r>
              <a:rPr lang="en-US" altLang="fr-FR" sz="2400" dirty="0" smtClean="0"/>
              <a:t> : </a:t>
            </a:r>
            <a:r>
              <a:rPr lang="en-US" altLang="fr-FR" sz="2400" dirty="0" err="1" smtClean="0"/>
              <a:t>Toekomst</a:t>
            </a:r>
            <a:endParaRPr lang="en-US" altLang="fr-FR" sz="2400" dirty="0" smtClean="0"/>
          </a:p>
        </p:txBody>
      </p:sp>
      <p:pic>
        <p:nvPicPr>
          <p:cNvPr id="27653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01900"/>
            <a:ext cx="9271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388" y="1425575"/>
            <a:ext cx="7661275" cy="5105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fr-FR" sz="1400" dirty="0" smtClean="0"/>
          </a:p>
        </p:txBody>
      </p:sp>
      <p:pic>
        <p:nvPicPr>
          <p:cNvPr id="27655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33813"/>
            <a:ext cx="685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4635500"/>
            <a:ext cx="3206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Rectangle 1"/>
          <p:cNvSpPr>
            <a:spLocks noChangeArrowheads="1"/>
          </p:cNvSpPr>
          <p:nvPr/>
        </p:nvSpPr>
        <p:spPr bwMode="auto">
          <a:xfrm>
            <a:off x="1806575" y="2986088"/>
            <a:ext cx="2116138" cy="1979612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fr-BE" altLang="nl-BE" sz="1400" b="1"/>
          </a:p>
        </p:txBody>
      </p:sp>
      <p:sp>
        <p:nvSpPr>
          <p:cNvPr id="27658" name="Rectangle 2"/>
          <p:cNvSpPr>
            <a:spLocks noChangeArrowheads="1"/>
          </p:cNvSpPr>
          <p:nvPr/>
        </p:nvSpPr>
        <p:spPr bwMode="auto">
          <a:xfrm>
            <a:off x="4189413" y="3429000"/>
            <a:ext cx="914400" cy="509588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altLang="nl-BE" sz="1400"/>
              <a:t>mailbox</a:t>
            </a:r>
          </a:p>
        </p:txBody>
      </p:sp>
      <p:pic>
        <p:nvPicPr>
          <p:cNvPr id="27659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22538"/>
            <a:ext cx="172561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9063" y="3789363"/>
            <a:ext cx="1076325" cy="106362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463" y="5311775"/>
            <a:ext cx="796925" cy="771525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27662" name="Organigramme : Disque magnétique 4"/>
          <p:cNvSpPr>
            <a:spLocks noChangeArrowheads="1"/>
          </p:cNvSpPr>
          <p:nvPr/>
        </p:nvSpPr>
        <p:spPr bwMode="auto">
          <a:xfrm>
            <a:off x="5316538" y="3568700"/>
            <a:ext cx="723900" cy="336550"/>
          </a:xfrm>
          <a:prstGeom prst="flowChartMagneticDisk">
            <a:avLst/>
          </a:prstGeom>
          <a:solidFill>
            <a:schemeClr val="bg1"/>
          </a:solidFill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fr-BE" altLang="nl-BE"/>
          </a:p>
        </p:txBody>
      </p:sp>
      <p:sp>
        <p:nvSpPr>
          <p:cNvPr id="27663" name="Organigramme : Disque magnétique 43"/>
          <p:cNvSpPr>
            <a:spLocks noChangeArrowheads="1"/>
          </p:cNvSpPr>
          <p:nvPr/>
        </p:nvSpPr>
        <p:spPr bwMode="auto">
          <a:xfrm>
            <a:off x="7029450" y="4629150"/>
            <a:ext cx="723900" cy="336550"/>
          </a:xfrm>
          <a:prstGeom prst="flowChartMagneticDisk">
            <a:avLst/>
          </a:prstGeom>
          <a:solidFill>
            <a:schemeClr val="bg1"/>
          </a:solidFill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fr-BE" altLang="nl-BE"/>
          </a:p>
        </p:txBody>
      </p:sp>
      <p:pic>
        <p:nvPicPr>
          <p:cNvPr id="27664" name="Imag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524000"/>
            <a:ext cx="6365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1966913"/>
            <a:ext cx="3222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Imag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4787900"/>
            <a:ext cx="255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5" name="Rectangle 40"/>
          <p:cNvSpPr>
            <a:spLocks noChangeArrowheads="1"/>
          </p:cNvSpPr>
          <p:nvPr/>
        </p:nvSpPr>
        <p:spPr bwMode="auto">
          <a:xfrm>
            <a:off x="6338888" y="2693988"/>
            <a:ext cx="796925" cy="874712"/>
          </a:xfrm>
          <a:prstGeom prst="rect">
            <a:avLst/>
          </a:prstGeom>
          <a:ln w="127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BE" altLang="fr-FR" sz="1000" dirty="0" err="1" smtClean="0">
                <a:solidFill>
                  <a:srgbClr val="000000"/>
                </a:solidFill>
              </a:rPr>
              <a:t>Belpic</a:t>
            </a:r>
            <a:r>
              <a:rPr lang="fr-BE" altLang="fr-FR" sz="1000" dirty="0" smtClean="0">
                <a:solidFill>
                  <a:srgbClr val="000000"/>
                </a:solidFill>
              </a:rPr>
              <a:t>-</a:t>
            </a:r>
          </a:p>
          <a:p>
            <a:pPr algn="ctr" eaLnBrk="1" hangingPunct="1">
              <a:defRPr/>
            </a:pPr>
            <a:r>
              <a:rPr lang="fr-BE" altLang="fr-FR" sz="1000" dirty="0" err="1" smtClean="0"/>
              <a:t>controle</a:t>
            </a:r>
            <a:endParaRPr lang="fr-BE" altLang="fr-FR" sz="1000" dirty="0" smtClean="0"/>
          </a:p>
          <a:p>
            <a:pPr algn="ctr" eaLnBrk="1" hangingPunct="1">
              <a:defRPr/>
            </a:pPr>
            <a:r>
              <a:rPr lang="fr-BE" altLang="fr-FR" sz="1000" dirty="0" err="1" smtClean="0"/>
              <a:t>foto</a:t>
            </a:r>
            <a:r>
              <a:rPr lang="fr-BE" altLang="fr-FR" sz="1000" dirty="0" smtClean="0"/>
              <a:t> </a:t>
            </a:r>
          </a:p>
          <a:p>
            <a:pPr algn="ctr" eaLnBrk="1" hangingPunct="1">
              <a:defRPr/>
            </a:pPr>
            <a:r>
              <a:rPr lang="fr-BE" altLang="fr-FR" sz="1000" dirty="0" smtClean="0"/>
              <a:t>+ </a:t>
            </a:r>
            <a:r>
              <a:rPr lang="fr-BE" altLang="fr-FR" sz="1000" dirty="0" err="1" smtClean="0"/>
              <a:t>aanvraag</a:t>
            </a:r>
            <a:endParaRPr lang="fr-BE" altLang="fr-FR" sz="1000" dirty="0" smtClean="0"/>
          </a:p>
        </p:txBody>
      </p:sp>
      <p:sp>
        <p:nvSpPr>
          <p:cNvPr id="9" name="Rectangle 8"/>
          <p:cNvSpPr/>
          <p:nvPr/>
        </p:nvSpPr>
        <p:spPr bwMode="auto">
          <a:xfrm>
            <a:off x="6629400" y="4113213"/>
            <a:ext cx="771525" cy="446087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BE" sz="1000" dirty="0" err="1"/>
              <a:t>Rijksregister</a:t>
            </a:r>
            <a:endParaRPr lang="fr-BE" sz="1000" dirty="0"/>
          </a:p>
        </p:txBody>
      </p:sp>
      <p:sp>
        <p:nvSpPr>
          <p:cNvPr id="27672" name="Rectangle à coins arrondis 12"/>
          <p:cNvSpPr>
            <a:spLocks noChangeArrowheads="1"/>
          </p:cNvSpPr>
          <p:nvPr/>
        </p:nvSpPr>
        <p:spPr bwMode="auto">
          <a:xfrm>
            <a:off x="1878013" y="3460750"/>
            <a:ext cx="2003425" cy="1168400"/>
          </a:xfrm>
          <a:prstGeom prst="roundRect">
            <a:avLst>
              <a:gd name="adj" fmla="val 16667"/>
            </a:avLst>
          </a:prstGeom>
          <a:solidFill>
            <a:srgbClr val="D2D2C6"/>
          </a:solidFill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fr-BE" altLang="nl-BE"/>
          </a:p>
        </p:txBody>
      </p:sp>
      <p:sp>
        <p:nvSpPr>
          <p:cNvPr id="27673" name="ZoneTexte 14"/>
          <p:cNvSpPr txBox="1">
            <a:spLocks noChangeArrowheads="1"/>
          </p:cNvSpPr>
          <p:nvPr/>
        </p:nvSpPr>
        <p:spPr bwMode="auto">
          <a:xfrm>
            <a:off x="2093913" y="3111500"/>
            <a:ext cx="1309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BE" altLang="nl-BE" sz="1400" b="1"/>
              <a:t>Mijn dossier</a:t>
            </a:r>
          </a:p>
        </p:txBody>
      </p:sp>
      <p:sp>
        <p:nvSpPr>
          <p:cNvPr id="17" name="Organigramme : Processus 16"/>
          <p:cNvSpPr/>
          <p:nvPr/>
        </p:nvSpPr>
        <p:spPr bwMode="auto">
          <a:xfrm>
            <a:off x="2093913" y="3873500"/>
            <a:ext cx="1666875" cy="371475"/>
          </a:xfrm>
          <a:prstGeom prst="flowChartProcess">
            <a:avLst/>
          </a:prstGeom>
          <a:solidFill>
            <a:schemeClr val="bg1"/>
          </a:solidFill>
          <a:ln w="127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fr-BE" sz="1000" dirty="0" err="1">
                <a:solidFill>
                  <a:srgbClr val="FF0000"/>
                </a:solidFill>
              </a:rPr>
              <a:t>eID</a:t>
            </a:r>
            <a:r>
              <a:rPr lang="fr-BE" sz="1000" dirty="0">
                <a:solidFill>
                  <a:srgbClr val="FF0000"/>
                </a:solidFill>
              </a:rPr>
              <a:t> </a:t>
            </a:r>
            <a:r>
              <a:rPr lang="fr-BE" sz="1000" dirty="0" err="1">
                <a:solidFill>
                  <a:srgbClr val="FF0000"/>
                </a:solidFill>
              </a:rPr>
              <a:t>aanvraag</a:t>
            </a:r>
            <a:endParaRPr lang="fr-BE" sz="1000" dirty="0">
              <a:solidFill>
                <a:srgbClr val="FF0000"/>
              </a:solidFill>
            </a:endParaRPr>
          </a:p>
        </p:txBody>
      </p:sp>
      <p:sp>
        <p:nvSpPr>
          <p:cNvPr id="27675" name="Organigramme : Processus 17"/>
          <p:cNvSpPr>
            <a:spLocks noChangeArrowheads="1"/>
          </p:cNvSpPr>
          <p:nvPr/>
        </p:nvSpPr>
        <p:spPr bwMode="auto">
          <a:xfrm>
            <a:off x="2816225" y="4194175"/>
            <a:ext cx="669925" cy="265113"/>
          </a:xfrm>
          <a:prstGeom prst="flowChartProcess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altLang="nl-BE" sz="1000"/>
              <a:t>betaal</a:t>
            </a:r>
            <a:endParaRPr lang="fr-BE" altLang="nl-BE"/>
          </a:p>
        </p:txBody>
      </p:sp>
      <p:sp>
        <p:nvSpPr>
          <p:cNvPr id="27676" name="Organigramme : Disque magnétique 18"/>
          <p:cNvSpPr>
            <a:spLocks noChangeArrowheads="1"/>
          </p:cNvSpPr>
          <p:nvPr/>
        </p:nvSpPr>
        <p:spPr bwMode="auto">
          <a:xfrm>
            <a:off x="2819400" y="4537075"/>
            <a:ext cx="762000" cy="341313"/>
          </a:xfrm>
          <a:prstGeom prst="flowChartMagneticDisk">
            <a:avLst/>
          </a:prstGeom>
          <a:solidFill>
            <a:schemeClr val="bg1"/>
          </a:solidFill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fr-BE" altLang="nl-BE"/>
          </a:p>
        </p:txBody>
      </p:sp>
      <p:sp>
        <p:nvSpPr>
          <p:cNvPr id="27677" name="ZoneTexte 21"/>
          <p:cNvSpPr txBox="1">
            <a:spLocks noChangeArrowheads="1"/>
          </p:cNvSpPr>
          <p:nvPr/>
        </p:nvSpPr>
        <p:spPr bwMode="auto">
          <a:xfrm>
            <a:off x="7029450" y="5518150"/>
            <a:ext cx="796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BE" altLang="nl-BE" sz="1400"/>
              <a:t>Zetes</a:t>
            </a:r>
          </a:p>
        </p:txBody>
      </p:sp>
      <p:cxnSp>
        <p:nvCxnSpPr>
          <p:cNvPr id="27678" name="Connecteur droit avec flèche 31"/>
          <p:cNvCxnSpPr>
            <a:cxnSpLocks noChangeShapeType="1"/>
            <a:endCxn id="27658" idx="0"/>
          </p:cNvCxnSpPr>
          <p:nvPr/>
        </p:nvCxnSpPr>
        <p:spPr bwMode="auto">
          <a:xfrm flipH="1">
            <a:off x="4646613" y="2298700"/>
            <a:ext cx="153987" cy="1130300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9" name="Connecteur droit avec flèche 38"/>
          <p:cNvCxnSpPr>
            <a:cxnSpLocks noChangeShapeType="1"/>
            <a:stCxn id="27664" idx="2"/>
            <a:endCxn id="27659" idx="1"/>
          </p:cNvCxnSpPr>
          <p:nvPr/>
        </p:nvCxnSpPr>
        <p:spPr bwMode="auto">
          <a:xfrm>
            <a:off x="4775200" y="2298700"/>
            <a:ext cx="635000" cy="814388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0" name="Connecteur droit avec flèche 57"/>
          <p:cNvCxnSpPr>
            <a:cxnSpLocks noChangeShapeType="1"/>
          </p:cNvCxnSpPr>
          <p:nvPr/>
        </p:nvCxnSpPr>
        <p:spPr bwMode="auto">
          <a:xfrm flipH="1">
            <a:off x="1579563" y="4079875"/>
            <a:ext cx="322262" cy="33338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1" name="Connecteur droit avec flèche 67"/>
          <p:cNvCxnSpPr>
            <a:cxnSpLocks noChangeShapeType="1"/>
            <a:endCxn id="27658" idx="1"/>
          </p:cNvCxnSpPr>
          <p:nvPr/>
        </p:nvCxnSpPr>
        <p:spPr bwMode="auto">
          <a:xfrm>
            <a:off x="3881438" y="3683000"/>
            <a:ext cx="307975" cy="0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Connecteur droit avec flèche 69"/>
          <p:cNvCxnSpPr>
            <a:endCxn id="30" idx="0"/>
          </p:cNvCxnSpPr>
          <p:nvPr/>
        </p:nvCxnSpPr>
        <p:spPr bwMode="auto">
          <a:xfrm>
            <a:off x="6858000" y="4852988"/>
            <a:ext cx="542925" cy="458787"/>
          </a:xfrm>
          <a:prstGeom prst="straightConnector1">
            <a:avLst/>
          </a:prstGeom>
          <a:solidFill>
            <a:srgbClr val="D2D2C6"/>
          </a:solidFill>
          <a:ln w="127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7683" name="Connecteur en angle 74"/>
          <p:cNvCxnSpPr>
            <a:cxnSpLocks noChangeShapeType="1"/>
          </p:cNvCxnSpPr>
          <p:nvPr/>
        </p:nvCxnSpPr>
        <p:spPr bwMode="auto">
          <a:xfrm rot="5400000" flipH="1">
            <a:off x="3455194" y="2234406"/>
            <a:ext cx="1512888" cy="6334125"/>
          </a:xfrm>
          <a:prstGeom prst="bentConnector4">
            <a:avLst>
              <a:gd name="adj1" fmla="val -23829"/>
              <a:gd name="adj2" fmla="val 99759"/>
            </a:avLst>
          </a:prstGeom>
          <a:noFill/>
          <a:ln w="12700" algn="ctr">
            <a:solidFill>
              <a:schemeClr val="tx2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4" name="Connecteur en angle 82"/>
          <p:cNvCxnSpPr>
            <a:cxnSpLocks noChangeShapeType="1"/>
            <a:stCxn id="27677" idx="3"/>
          </p:cNvCxnSpPr>
          <p:nvPr/>
        </p:nvCxnSpPr>
        <p:spPr bwMode="auto">
          <a:xfrm flipH="1" flipV="1">
            <a:off x="5808663" y="1752600"/>
            <a:ext cx="2017712" cy="3919538"/>
          </a:xfrm>
          <a:prstGeom prst="bentConnector4">
            <a:avLst>
              <a:gd name="adj1" fmla="val -11329"/>
              <a:gd name="adj2" fmla="val 99745"/>
            </a:avLst>
          </a:prstGeom>
          <a:noFill/>
          <a:ln w="12700" algn="ctr">
            <a:solidFill>
              <a:schemeClr val="tx2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Connecteur droit avec flèche 85"/>
          <p:cNvCxnSpPr/>
          <p:nvPr/>
        </p:nvCxnSpPr>
        <p:spPr bwMode="auto">
          <a:xfrm>
            <a:off x="7129463" y="3078163"/>
            <a:ext cx="231775" cy="755650"/>
          </a:xfrm>
          <a:prstGeom prst="straightConnector1">
            <a:avLst/>
          </a:prstGeom>
          <a:solidFill>
            <a:srgbClr val="D2D2C6"/>
          </a:solidFill>
          <a:ln w="127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7686" name="ZoneTexte 86"/>
          <p:cNvSpPr txBox="1">
            <a:spLocks noChangeArrowheads="1"/>
          </p:cNvSpPr>
          <p:nvPr/>
        </p:nvSpPr>
        <p:spPr bwMode="auto">
          <a:xfrm>
            <a:off x="6469063" y="1524000"/>
            <a:ext cx="909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BE" altLang="nl-BE" sz="1400" b="1"/>
              <a:t>eID</a:t>
            </a:r>
          </a:p>
        </p:txBody>
      </p:sp>
      <p:sp>
        <p:nvSpPr>
          <p:cNvPr id="27687" name="ZoneTexte 92"/>
          <p:cNvSpPr txBox="1">
            <a:spLocks noChangeArrowheads="1"/>
          </p:cNvSpPr>
          <p:nvPr/>
        </p:nvSpPr>
        <p:spPr bwMode="auto">
          <a:xfrm>
            <a:off x="3200400" y="6083300"/>
            <a:ext cx="1954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BE" altLang="nl-BE" sz="1400" b="1"/>
              <a:t>Pin/Puk code</a:t>
            </a:r>
          </a:p>
        </p:txBody>
      </p:sp>
      <p:pic>
        <p:nvPicPr>
          <p:cNvPr id="27688" name="Imag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4592638"/>
            <a:ext cx="255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/>
          <p:cNvCxnSpPr>
            <a:stCxn id="27688" idx="3"/>
          </p:cNvCxnSpPr>
          <p:nvPr/>
        </p:nvCxnSpPr>
        <p:spPr bwMode="auto">
          <a:xfrm flipV="1">
            <a:off x="1868488" y="4244975"/>
            <a:ext cx="341312" cy="500063"/>
          </a:xfrm>
          <a:prstGeom prst="straightConnector1">
            <a:avLst/>
          </a:prstGeom>
          <a:solidFill>
            <a:srgbClr val="D2D2C6"/>
          </a:solidFill>
          <a:ln w="127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691" name="Straight Arrow Connector 48"/>
          <p:cNvCxnSpPr>
            <a:cxnSpLocks noChangeShapeType="1"/>
          </p:cNvCxnSpPr>
          <p:nvPr/>
        </p:nvCxnSpPr>
        <p:spPr bwMode="auto">
          <a:xfrm>
            <a:off x="3922713" y="3976688"/>
            <a:ext cx="2546350" cy="344487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Rectangle 43"/>
          <p:cNvSpPr/>
          <p:nvPr/>
        </p:nvSpPr>
        <p:spPr bwMode="auto">
          <a:xfrm>
            <a:off x="5562600" y="2884488"/>
            <a:ext cx="671513" cy="4191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BE" sz="1000" dirty="0" err="1" smtClean="0"/>
              <a:t>Bevolkings</a:t>
            </a:r>
            <a:r>
              <a:rPr lang="fr-BE" sz="1000" dirty="0" smtClean="0"/>
              <a:t>-</a:t>
            </a:r>
          </a:p>
          <a:p>
            <a:pPr algn="ctr" eaLnBrk="1" hangingPunct="1">
              <a:defRPr/>
            </a:pPr>
            <a:r>
              <a:rPr lang="fr-BE" sz="1000" dirty="0" err="1" smtClean="0"/>
              <a:t>toepassing</a:t>
            </a:r>
            <a:endParaRPr lang="fr-BE" sz="1000" dirty="0"/>
          </a:p>
        </p:txBody>
      </p:sp>
    </p:spTree>
    <p:extLst>
      <p:ext uri="{BB962C8B-B14F-4D97-AF65-F5344CB8AC3E}">
        <p14:creationId xmlns:p14="http://schemas.microsoft.com/office/powerpoint/2010/main" val="8261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26 </a:t>
            </a:r>
            <a:r>
              <a:rPr lang="fr-FR" dirty="0" err="1" smtClean="0"/>
              <a:t>oktober</a:t>
            </a:r>
            <a:r>
              <a:rPr lang="fr-FR" dirty="0" smtClean="0"/>
              <a:t> 2016</a:t>
            </a:r>
            <a:endParaRPr lang="nl-NL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660" y="2133600"/>
            <a:ext cx="179966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67492" y="5301734"/>
            <a:ext cx="8868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" dirty="0" err="1" smtClean="0">
                <a:solidFill>
                  <a:schemeClr val="bg1">
                    <a:lumMod val="75000"/>
                  </a:schemeClr>
                </a:solidFill>
              </a:rPr>
              <a:t>Designed</a:t>
            </a:r>
            <a:r>
              <a:rPr lang="nl-BE" sz="6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BE" sz="600" dirty="0" err="1">
                <a:solidFill>
                  <a:schemeClr val="bg1">
                    <a:lumMod val="75000"/>
                  </a:schemeClr>
                </a:solidFill>
              </a:rPr>
              <a:t>by</a:t>
            </a:r>
            <a:r>
              <a:rPr lang="nl-BE" sz="6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BE" sz="600" dirty="0" err="1">
                <a:solidFill>
                  <a:schemeClr val="bg1">
                    <a:lumMod val="75000"/>
                  </a:schemeClr>
                </a:solidFill>
              </a:rPr>
              <a:t>Freepik</a:t>
            </a:r>
            <a:endParaRPr lang="nl-BE" sz="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92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Veilig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Enkel mogelijk met geldige </a:t>
            </a:r>
            <a:r>
              <a:rPr lang="nl-BE" dirty="0" err="1" smtClean="0"/>
              <a:t>eID</a:t>
            </a:r>
            <a:r>
              <a:rPr lang="nl-BE" dirty="0" smtClean="0"/>
              <a:t>, certificaten en pincode</a:t>
            </a:r>
          </a:p>
          <a:p>
            <a:endParaRPr lang="nl-BE" dirty="0"/>
          </a:p>
          <a:p>
            <a:r>
              <a:rPr lang="nl-BE" dirty="0" smtClean="0"/>
              <a:t>Gezichtsherkenning met oude foto</a:t>
            </a:r>
          </a:p>
          <a:p>
            <a:endParaRPr lang="nl-BE" dirty="0" smtClean="0"/>
          </a:p>
          <a:p>
            <a:r>
              <a:rPr lang="nl-BE" dirty="0" smtClean="0"/>
              <a:t>Manuele controle door ambtenaar</a:t>
            </a:r>
          </a:p>
          <a:p>
            <a:endParaRPr lang="nl-BE" dirty="0" smtClean="0"/>
          </a:p>
          <a:p>
            <a:r>
              <a:rPr lang="nl-BE" dirty="0" smtClean="0"/>
              <a:t>Controle bij aflevering</a:t>
            </a:r>
          </a:p>
          <a:p>
            <a:endParaRPr lang="nl-BE" dirty="0" smtClean="0"/>
          </a:p>
          <a:p>
            <a:r>
              <a:rPr lang="nl-BE" dirty="0" smtClean="0"/>
              <a:t>Databank voor fraudebestrijding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26 </a:t>
            </a:r>
            <a:r>
              <a:rPr lang="fr-FR" dirty="0" err="1" smtClean="0"/>
              <a:t>oktober</a:t>
            </a:r>
            <a:r>
              <a:rPr lang="fr-FR" dirty="0" smtClean="0"/>
              <a:t> 2016</a:t>
            </a:r>
            <a:endParaRPr lang="nl-NL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085"/>
            <a:ext cx="647140" cy="120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belgium.be/sites/default/files/private/photo_du_gouvernem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984" y="138017"/>
            <a:ext cx="1737862" cy="118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40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Goedkoop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Minder administratie ; minder belastingen</a:t>
            </a:r>
          </a:p>
          <a:p>
            <a:endParaRPr lang="nl-BE" dirty="0"/>
          </a:p>
          <a:p>
            <a:r>
              <a:rPr lang="nl-BE" dirty="0" smtClean="0"/>
              <a:t>Geen verlof nodig, kan 24 op 24 ; 7 op 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26 </a:t>
            </a:r>
            <a:r>
              <a:rPr lang="fr-FR" dirty="0" err="1" smtClean="0"/>
              <a:t>oktober</a:t>
            </a:r>
            <a:r>
              <a:rPr lang="fr-FR" dirty="0" smtClean="0"/>
              <a:t> 2016</a:t>
            </a:r>
            <a:endParaRPr lang="nl-NL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085"/>
            <a:ext cx="647140" cy="120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belgium.be/sites/default/files/private/photo_du_gouvernem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984" y="138017"/>
            <a:ext cx="1737862" cy="118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56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Nuttig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Verplicht document</a:t>
            </a:r>
          </a:p>
          <a:p>
            <a:endParaRPr lang="nl-BE" dirty="0"/>
          </a:p>
          <a:p>
            <a:r>
              <a:rPr lang="nl-BE" dirty="0" smtClean="0"/>
              <a:t>Eventuele andere documenten kunnen met de </a:t>
            </a:r>
            <a:r>
              <a:rPr lang="nl-BE" dirty="0" err="1" smtClean="0"/>
              <a:t>eID</a:t>
            </a:r>
            <a:r>
              <a:rPr lang="nl-BE" dirty="0" smtClean="0"/>
              <a:t> besteld worden</a:t>
            </a:r>
          </a:p>
          <a:p>
            <a:pPr lvl="1"/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26 </a:t>
            </a:r>
            <a:r>
              <a:rPr lang="fr-FR" dirty="0" err="1" smtClean="0"/>
              <a:t>oktober</a:t>
            </a:r>
            <a:r>
              <a:rPr lang="fr-FR" dirty="0" smtClean="0"/>
              <a:t> 2016</a:t>
            </a:r>
            <a:endParaRPr lang="nl-NL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085"/>
            <a:ext cx="647140" cy="120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belgium.be/sites/default/files/private/photo_du_gouvernem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984" y="138017"/>
            <a:ext cx="1737862" cy="118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37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Gebruiksvriendelijk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26 </a:t>
            </a:r>
            <a:r>
              <a:rPr lang="fr-FR" dirty="0" err="1" smtClean="0"/>
              <a:t>oktober</a:t>
            </a:r>
            <a:r>
              <a:rPr lang="fr-FR" dirty="0" smtClean="0"/>
              <a:t> 2016</a:t>
            </a:r>
            <a:endParaRPr lang="nl-NL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085"/>
            <a:ext cx="647140" cy="120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belgium.be/sites/default/files/private/photo_du_gouvernem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984" y="138017"/>
            <a:ext cx="1737862" cy="118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19200" y="1876425"/>
            <a:ext cx="6781800" cy="4114800"/>
          </a:xfrm>
        </p:spPr>
        <p:txBody>
          <a:bodyPr/>
          <a:lstStyle/>
          <a:p>
            <a:r>
              <a:rPr lang="nl-BE" dirty="0" smtClean="0"/>
              <a:t>Feedback ICAO normen foto</a:t>
            </a:r>
          </a:p>
          <a:p>
            <a:endParaRPr lang="nl-BE" dirty="0"/>
          </a:p>
          <a:p>
            <a:r>
              <a:rPr lang="nl-BE" dirty="0"/>
              <a:t>Geen verlof nodig, kan 24 op 24 ; 7 op 7</a:t>
            </a:r>
          </a:p>
          <a:p>
            <a:endParaRPr lang="nl-BE" dirty="0"/>
          </a:p>
          <a:p>
            <a:r>
              <a:rPr lang="nl-BE" dirty="0" smtClean="0"/>
              <a:t>Minder wachtrijen</a:t>
            </a:r>
          </a:p>
          <a:p>
            <a:endParaRPr lang="nl-BE" dirty="0"/>
          </a:p>
          <a:p>
            <a:r>
              <a:rPr lang="nl-BE" dirty="0" smtClean="0"/>
              <a:t>Gemeente kan gemakkelijker loketdienst organiseren</a:t>
            </a:r>
          </a:p>
        </p:txBody>
      </p:sp>
    </p:spTree>
    <p:extLst>
      <p:ext uri="{BB962C8B-B14F-4D97-AF65-F5344CB8AC3E}">
        <p14:creationId xmlns:p14="http://schemas.microsoft.com/office/powerpoint/2010/main" val="352944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6000" dirty="0" err="1" smtClean="0"/>
              <a:t>Vragen</a:t>
            </a:r>
            <a:r>
              <a:rPr lang="fr-BE" sz="6000" dirty="0" smtClean="0"/>
              <a:t> ?</a:t>
            </a:r>
            <a:endParaRPr lang="fr-BE" sz="6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26 </a:t>
            </a:r>
            <a:r>
              <a:rPr lang="fr-FR" dirty="0" err="1" smtClean="0"/>
              <a:t>oktober</a:t>
            </a:r>
            <a:r>
              <a:rPr lang="fr-FR" dirty="0" smtClean="0"/>
              <a:t> 2016</a:t>
            </a:r>
            <a:endParaRPr lang="nl-NL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94932"/>
            <a:ext cx="1295400" cy="241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belgium.be/sites/default/files/private/photo_du_gouvernem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984" y="1812908"/>
            <a:ext cx="3502006" cy="239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48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26 </a:t>
            </a:r>
            <a:r>
              <a:rPr lang="fr-FR" dirty="0" err="1" smtClean="0"/>
              <a:t>oktober</a:t>
            </a:r>
            <a:r>
              <a:rPr lang="fr-FR" dirty="0" smtClean="0"/>
              <a:t> 2016</a:t>
            </a:r>
            <a:endParaRPr lang="nl-NL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660" y="2133600"/>
            <a:ext cx="179966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1828800"/>
            <a:ext cx="1993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Veilig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0200" y="1905000"/>
            <a:ext cx="3608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Goedkoop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9895" y="4381130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Nuttig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8134" y="4724400"/>
            <a:ext cx="36086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Gebruiks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</a:t>
            </a:r>
          </a:p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vriendelijk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4874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belgium.be/sites/default/files/private/photo_du_gouverne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8400"/>
            <a:ext cx="3733800" cy="255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26 </a:t>
            </a:r>
            <a:r>
              <a:rPr lang="fr-FR" dirty="0" err="1" smtClean="0"/>
              <a:t>oktober</a:t>
            </a:r>
            <a:r>
              <a:rPr lang="fr-FR" dirty="0" smtClean="0"/>
              <a:t> 2016</a:t>
            </a:r>
            <a:endParaRPr lang="nl-NL" dirty="0"/>
          </a:p>
        </p:txBody>
      </p:sp>
      <p:sp>
        <p:nvSpPr>
          <p:cNvPr id="3" name="Rectangle 2"/>
          <p:cNvSpPr/>
          <p:nvPr/>
        </p:nvSpPr>
        <p:spPr>
          <a:xfrm>
            <a:off x="762000" y="1828800"/>
            <a:ext cx="1993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Veilig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0200" y="1905000"/>
            <a:ext cx="3608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Goedkoop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9895" y="4381130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Nuttig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8134" y="4724400"/>
            <a:ext cx="36086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Gebruiks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</a:t>
            </a:r>
          </a:p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vriendelijk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091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Huidige werkwijze</a:t>
            </a:r>
            <a:endParaRPr lang="nl-BE" dirty="0"/>
          </a:p>
        </p:txBody>
      </p:sp>
      <p:sp>
        <p:nvSpPr>
          <p:cNvPr id="5123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altLang="nl-BE" smtClean="0"/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altLang="nl-BE" sz="1200" dirty="0" smtClean="0">
                <a:solidFill>
                  <a:srgbClr val="6B645E"/>
                </a:solidFill>
              </a:rPr>
              <a:t>26 oktober 2016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4F7D6EE-5D15-4C4A-84BE-1BEF414447D9}" type="slidenum">
              <a:rPr lang="nl-NL" altLang="fr-FR" sz="1500" smtClean="0">
                <a:solidFill>
                  <a:srgbClr val="6B645E"/>
                </a:solidFill>
              </a:rPr>
              <a:pPr/>
              <a:t>5</a:t>
            </a:fld>
            <a:endParaRPr lang="nl-NL" altLang="fr-FR" sz="1500" smtClean="0">
              <a:solidFill>
                <a:srgbClr val="6B64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0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NL" altLang="en-US" smtClean="0"/>
              <a:t>Huidige werkwijze</a:t>
            </a:r>
            <a:endParaRPr lang="nl-NL" altLang="en-US" sz="2800" smtClean="0"/>
          </a:p>
        </p:txBody>
      </p:sp>
      <p:sp>
        <p:nvSpPr>
          <p:cNvPr id="6147" name="Tijdelijke aanduiding voor dianumm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800"/>
              </a:lnSpc>
              <a:spcBef>
                <a:spcPct val="20000"/>
              </a:spcBef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ts val="2500"/>
              </a:lnSpc>
              <a:spcBef>
                <a:spcPct val="20000"/>
              </a:spcBef>
              <a:buChar char="-"/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SzPct val="70000"/>
              <a:buChar char="•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5BF73238-58A7-4E50-A815-352549E0C326}" type="slidenum">
              <a:rPr lang="nl-BE" altLang="en-US" sz="1500" smtClean="0">
                <a:solidFill>
                  <a:srgbClr val="6B645E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nl-BE" altLang="en-US" sz="1500" smtClean="0">
              <a:solidFill>
                <a:srgbClr val="6B645E"/>
              </a:solidFill>
            </a:endParaRPr>
          </a:p>
        </p:txBody>
      </p:sp>
      <p:sp>
        <p:nvSpPr>
          <p:cNvPr id="614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800"/>
              </a:lnSpc>
              <a:spcBef>
                <a:spcPct val="20000"/>
              </a:spcBef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ts val="2500"/>
              </a:lnSpc>
              <a:spcBef>
                <a:spcPct val="20000"/>
              </a:spcBef>
              <a:buChar char="-"/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SzPct val="70000"/>
              <a:buChar char="•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nl-BE" sz="1200" b="0" dirty="0" smtClean="0"/>
              <a:t>26 oktober 2016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nl-NL" altLang="fr-FR" sz="1200" b="0" dirty="0" smtClean="0">
              <a:solidFill>
                <a:srgbClr val="6B645E"/>
              </a:solidFill>
            </a:endParaRPr>
          </a:p>
        </p:txBody>
      </p:sp>
      <p:grpSp>
        <p:nvGrpSpPr>
          <p:cNvPr id="6149" name="Groep 65"/>
          <p:cNvGrpSpPr>
            <a:grpSpLocks/>
          </p:cNvGrpSpPr>
          <p:nvPr/>
        </p:nvGrpSpPr>
        <p:grpSpPr bwMode="auto">
          <a:xfrm>
            <a:off x="808038" y="1143000"/>
            <a:ext cx="3230562" cy="5467350"/>
            <a:chOff x="808299" y="1143000"/>
            <a:chExt cx="3230301" cy="5467350"/>
          </a:xfrm>
        </p:grpSpPr>
        <p:pic>
          <p:nvPicPr>
            <p:cNvPr id="6150" name="Picture 2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9" y="5211844"/>
              <a:ext cx="801647" cy="426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4521" y="4261259"/>
              <a:ext cx="792020" cy="137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Picture 2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635" y="4277067"/>
              <a:ext cx="1073482" cy="52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2" name="Plus 421"/>
            <p:cNvSpPr/>
            <p:nvPr/>
          </p:nvSpPr>
          <p:spPr bwMode="auto">
            <a:xfrm>
              <a:off x="997196" y="4862513"/>
              <a:ext cx="322237" cy="284162"/>
            </a:xfrm>
            <a:prstGeom prst="mathPlus">
              <a:avLst/>
            </a:prstGeom>
            <a:solidFill>
              <a:srgbClr val="D2D2C6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solidFill>
                  <a:srgbClr val="000000"/>
                </a:solidFill>
              </a:endParaRPr>
            </a:p>
          </p:txBody>
        </p:sp>
        <p:cxnSp>
          <p:nvCxnSpPr>
            <p:cNvPr id="6154" name="Connecteur droit avec flèche 328"/>
            <p:cNvCxnSpPr>
              <a:cxnSpLocks noChangeShapeType="1"/>
            </p:cNvCxnSpPr>
            <p:nvPr/>
          </p:nvCxnSpPr>
          <p:spPr bwMode="auto">
            <a:xfrm>
              <a:off x="1905000" y="4800600"/>
              <a:ext cx="1125573" cy="687604"/>
            </a:xfrm>
            <a:prstGeom prst="straightConnector1">
              <a:avLst/>
            </a:prstGeom>
            <a:noFill/>
            <a:ln w="12700" algn="ctr">
              <a:solidFill>
                <a:schemeClr val="tx2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6155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2284" y="1518993"/>
              <a:ext cx="795145" cy="100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823" y="2886066"/>
              <a:ext cx="767777" cy="831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157" name="Connecteur en angle 272"/>
            <p:cNvCxnSpPr>
              <a:cxnSpLocks noChangeShapeType="1"/>
            </p:cNvCxnSpPr>
            <p:nvPr/>
          </p:nvCxnSpPr>
          <p:spPr bwMode="auto">
            <a:xfrm rot="16200000" flipH="1">
              <a:off x="2647624" y="2678473"/>
              <a:ext cx="775432" cy="470966"/>
            </a:xfrm>
            <a:prstGeom prst="bentConnector2">
              <a:avLst/>
            </a:prstGeom>
            <a:noFill/>
            <a:ln w="127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6158" name="Picture 18" descr="C:\Program Files\Microsoft Office\MEDIA\CAGCAT10\j0186348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025" y="1143000"/>
              <a:ext cx="936025" cy="1314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3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9448" y="5827995"/>
              <a:ext cx="782163" cy="782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160" name="Connecteur droit avec flèche 322"/>
            <p:cNvCxnSpPr>
              <a:cxnSpLocks noChangeShapeType="1"/>
            </p:cNvCxnSpPr>
            <p:nvPr/>
          </p:nvCxnSpPr>
          <p:spPr bwMode="auto">
            <a:xfrm>
              <a:off x="1524000" y="5486400"/>
              <a:ext cx="969068" cy="603345"/>
            </a:xfrm>
            <a:prstGeom prst="straightConnector1">
              <a:avLst/>
            </a:prstGeom>
            <a:noFill/>
            <a:ln w="12700" algn="ctr">
              <a:solidFill>
                <a:schemeClr val="tx2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1" name="Connecteur droit avec flèche 1035"/>
            <p:cNvCxnSpPr>
              <a:cxnSpLocks noChangeShapeType="1"/>
            </p:cNvCxnSpPr>
            <p:nvPr/>
          </p:nvCxnSpPr>
          <p:spPr bwMode="auto">
            <a:xfrm flipH="1">
              <a:off x="3102575" y="3717279"/>
              <a:ext cx="552137" cy="576157"/>
            </a:xfrm>
            <a:prstGeom prst="straightConnector1">
              <a:avLst/>
            </a:prstGeom>
            <a:noFill/>
            <a:ln w="12700" algn="ctr">
              <a:solidFill>
                <a:schemeClr val="tx2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2" name="Connecteur droit avec flèche 326"/>
            <p:cNvCxnSpPr>
              <a:cxnSpLocks noChangeShapeType="1"/>
            </p:cNvCxnSpPr>
            <p:nvPr/>
          </p:nvCxnSpPr>
          <p:spPr bwMode="auto">
            <a:xfrm>
              <a:off x="1600200" y="3505200"/>
              <a:ext cx="1430373" cy="1199699"/>
            </a:xfrm>
            <a:prstGeom prst="straightConnector1">
              <a:avLst/>
            </a:prstGeom>
            <a:noFill/>
            <a:ln w="12700" algn="ctr">
              <a:solidFill>
                <a:schemeClr val="tx2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63" name="Connecteur en arc 330"/>
            <p:cNvCxnSpPr>
              <a:cxnSpLocks noChangeShapeType="1"/>
            </p:cNvCxnSpPr>
            <p:nvPr/>
          </p:nvCxnSpPr>
          <p:spPr bwMode="auto">
            <a:xfrm rot="10800000" flipH="1" flipV="1">
              <a:off x="962025" y="1524000"/>
              <a:ext cx="232536" cy="1192231"/>
            </a:xfrm>
            <a:prstGeom prst="curvedConnector4">
              <a:avLst>
                <a:gd name="adj1" fmla="val -98306"/>
                <a:gd name="adj2" fmla="val 60139"/>
              </a:avLst>
            </a:prstGeom>
            <a:noFill/>
            <a:ln w="25400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1" name="Plus 420"/>
            <p:cNvSpPr/>
            <p:nvPr/>
          </p:nvSpPr>
          <p:spPr bwMode="auto">
            <a:xfrm>
              <a:off x="968623" y="3906838"/>
              <a:ext cx="322237" cy="284162"/>
            </a:xfrm>
            <a:prstGeom prst="mathPlus">
              <a:avLst/>
            </a:prstGeom>
            <a:solidFill>
              <a:srgbClr val="D2D2C6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solidFill>
                  <a:srgbClr val="000000"/>
                </a:solidFill>
              </a:endParaRPr>
            </a:p>
          </p:txBody>
        </p:sp>
        <p:pic>
          <p:nvPicPr>
            <p:cNvPr id="6165" name="Picture 5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625" y="2743200"/>
              <a:ext cx="766763" cy="109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160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NL" altLang="en-US" smtClean="0"/>
              <a:t>Huidige werkwijze</a:t>
            </a:r>
            <a:endParaRPr lang="nl-NL" altLang="en-US" sz="2800" smtClean="0"/>
          </a:p>
        </p:txBody>
      </p:sp>
      <p:sp>
        <p:nvSpPr>
          <p:cNvPr id="7171" name="Tijdelijke aanduiding voor dianumm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800"/>
              </a:lnSpc>
              <a:spcBef>
                <a:spcPct val="20000"/>
              </a:spcBef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ts val="2500"/>
              </a:lnSpc>
              <a:spcBef>
                <a:spcPct val="20000"/>
              </a:spcBef>
              <a:buChar char="-"/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SzPct val="70000"/>
              <a:buChar char="•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491CA7C4-093B-43AD-BB9F-A7C702DE4001}" type="slidenum">
              <a:rPr lang="nl-BE" altLang="en-US" sz="1500" smtClean="0">
                <a:solidFill>
                  <a:srgbClr val="6B645E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nl-BE" altLang="en-US" sz="1500" smtClean="0">
              <a:solidFill>
                <a:srgbClr val="6B645E"/>
              </a:solidFill>
            </a:endParaRPr>
          </a:p>
        </p:txBody>
      </p:sp>
      <p:sp>
        <p:nvSpPr>
          <p:cNvPr id="717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800"/>
              </a:lnSpc>
              <a:spcBef>
                <a:spcPct val="20000"/>
              </a:spcBef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ts val="2500"/>
              </a:lnSpc>
              <a:spcBef>
                <a:spcPct val="20000"/>
              </a:spcBef>
              <a:buChar char="-"/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SzPct val="70000"/>
              <a:buChar char="•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nl-BE" sz="1200" b="0" dirty="0" smtClean="0"/>
              <a:t>26 oktober 2016</a:t>
            </a:r>
          </a:p>
        </p:txBody>
      </p:sp>
      <p:grpSp>
        <p:nvGrpSpPr>
          <p:cNvPr id="7173" name="Groep 441"/>
          <p:cNvGrpSpPr>
            <a:grpSpLocks/>
          </p:cNvGrpSpPr>
          <p:nvPr/>
        </p:nvGrpSpPr>
        <p:grpSpPr bwMode="auto">
          <a:xfrm>
            <a:off x="4548188" y="1582738"/>
            <a:ext cx="4154487" cy="5106987"/>
            <a:chOff x="4548163" y="1582271"/>
            <a:chExt cx="4155091" cy="5106795"/>
          </a:xfrm>
        </p:grpSpPr>
        <p:sp>
          <p:nvSpPr>
            <p:cNvPr id="443" name="Plus 442"/>
            <p:cNvSpPr/>
            <p:nvPr/>
          </p:nvSpPr>
          <p:spPr bwMode="auto">
            <a:xfrm>
              <a:off x="7922090" y="4231708"/>
              <a:ext cx="322310" cy="284152"/>
            </a:xfrm>
            <a:prstGeom prst="mathPlus">
              <a:avLst/>
            </a:prstGeom>
            <a:solidFill>
              <a:srgbClr val="D2D2C6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solidFill>
                  <a:srgbClr val="000000"/>
                </a:solidFill>
              </a:endParaRPr>
            </a:p>
          </p:txBody>
        </p:sp>
        <p:grpSp>
          <p:nvGrpSpPr>
            <p:cNvPr id="7192" name="Groep 56"/>
            <p:cNvGrpSpPr>
              <a:grpSpLocks/>
            </p:cNvGrpSpPr>
            <p:nvPr/>
          </p:nvGrpSpPr>
          <p:grpSpPr bwMode="auto">
            <a:xfrm>
              <a:off x="4548163" y="1582271"/>
              <a:ext cx="4155091" cy="5106795"/>
              <a:chOff x="4548163" y="1582271"/>
              <a:chExt cx="4155091" cy="5106795"/>
            </a:xfrm>
          </p:grpSpPr>
          <p:pic>
            <p:nvPicPr>
              <p:cNvPr id="7193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7113" y="3863650"/>
                <a:ext cx="1113119" cy="1251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194" name="Groep 55"/>
              <p:cNvGrpSpPr>
                <a:grpSpLocks/>
              </p:cNvGrpSpPr>
              <p:nvPr/>
            </p:nvGrpSpPr>
            <p:grpSpPr bwMode="auto">
              <a:xfrm>
                <a:off x="4548163" y="1582271"/>
                <a:ext cx="4155091" cy="5106795"/>
                <a:chOff x="4548163" y="1582271"/>
                <a:chExt cx="4155091" cy="5106795"/>
              </a:xfrm>
            </p:grpSpPr>
            <p:grpSp>
              <p:nvGrpSpPr>
                <p:cNvPr id="7195" name="Groupe 276"/>
                <p:cNvGrpSpPr>
                  <a:grpSpLocks/>
                </p:cNvGrpSpPr>
                <p:nvPr/>
              </p:nvGrpSpPr>
              <p:grpSpPr bwMode="auto">
                <a:xfrm>
                  <a:off x="4985873" y="1582271"/>
                  <a:ext cx="1277829" cy="1651262"/>
                  <a:chOff x="5940152" y="1021081"/>
                  <a:chExt cx="2160240" cy="3740373"/>
                </a:xfrm>
              </p:grpSpPr>
              <p:pic>
                <p:nvPicPr>
                  <p:cNvPr id="7212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40152" y="1021081"/>
                    <a:ext cx="2160240" cy="37403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213" name="Picture 19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308303" y="1846260"/>
                    <a:ext cx="586599" cy="7223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214" name="Picture 22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079789" y="4098948"/>
                    <a:ext cx="755160" cy="3686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215" name="Picture 24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54350" y="4138691"/>
                    <a:ext cx="834609" cy="2891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7196" name="Picture 26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7618251" y="4501474"/>
                  <a:ext cx="676249" cy="8640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97" name="Picture 28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81396" y="1582271"/>
                  <a:ext cx="1071562" cy="10715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7198" name="Connecteur en arc 279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374797" y="2483523"/>
                  <a:ext cx="244314" cy="1744333"/>
                </a:xfrm>
                <a:prstGeom prst="curvedConnector2">
                  <a:avLst/>
                </a:prstGeom>
                <a:noFill/>
                <a:ln w="25400" algn="ctr">
                  <a:solidFill>
                    <a:schemeClr val="tx2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99" name="Connecteur en arc 311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781142" y="2889868"/>
                  <a:ext cx="824014" cy="351944"/>
                </a:xfrm>
                <a:prstGeom prst="curvedConnector2">
                  <a:avLst/>
                </a:prstGeom>
                <a:noFill/>
                <a:ln w="25400" algn="ctr">
                  <a:solidFill>
                    <a:schemeClr val="tx2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7200" name="Flèche courbée vers la gauche 1027"/>
                <p:cNvSpPr>
                  <a:spLocks noChangeArrowheads="1"/>
                </p:cNvSpPr>
                <p:nvPr/>
              </p:nvSpPr>
              <p:spPr bwMode="auto">
                <a:xfrm rot="1789407">
                  <a:off x="7983126" y="5566871"/>
                  <a:ext cx="466172" cy="748073"/>
                </a:xfrm>
                <a:prstGeom prst="curvedLeftArrow">
                  <a:avLst>
                    <a:gd name="adj1" fmla="val 25007"/>
                    <a:gd name="adj2" fmla="val 49999"/>
                    <a:gd name="adj3" fmla="val 25000"/>
                  </a:avLst>
                </a:prstGeom>
                <a:solidFill>
                  <a:srgbClr val="D2D2C6"/>
                </a:solidFill>
                <a:ln w="12700" algn="ctr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ts val="2800"/>
                    </a:lnSpc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3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lnSpc>
                      <a:spcPts val="2500"/>
                    </a:lnSpc>
                    <a:spcBef>
                      <a:spcPct val="20000"/>
                    </a:spcBef>
                    <a:buChar char="-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70000"/>
                    <a:buChar char="•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nl-BE" sz="2400" b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7201" name="Connecteur droit avec flèche 1030"/>
                <p:cNvCxnSpPr>
                  <a:cxnSpLocks noChangeShapeType="1"/>
                </p:cNvCxnSpPr>
                <p:nvPr/>
              </p:nvCxnSpPr>
              <p:spPr bwMode="auto">
                <a:xfrm>
                  <a:off x="5142888" y="3103802"/>
                  <a:ext cx="652276" cy="1373019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tx2"/>
                  </a:solidFill>
                  <a:prstDash val="dash"/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7202" name="Groupe 1066"/>
                <p:cNvGrpSpPr>
                  <a:grpSpLocks/>
                </p:cNvGrpSpPr>
                <p:nvPr/>
              </p:nvGrpSpPr>
              <p:grpSpPr bwMode="auto">
                <a:xfrm>
                  <a:off x="6746377" y="5762119"/>
                  <a:ext cx="1063653" cy="856388"/>
                  <a:chOff x="6263702" y="5319914"/>
                  <a:chExt cx="1363883" cy="1363883"/>
                </a:xfrm>
              </p:grpSpPr>
              <p:pic>
                <p:nvPicPr>
                  <p:cNvPr id="7210" name="Picture 34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63702" y="5319914"/>
                    <a:ext cx="1363883" cy="13638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211" name="Picture 35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361914" y="5445224"/>
                    <a:ext cx="532165" cy="3448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7203" name="Groupe 1069"/>
                <p:cNvGrpSpPr>
                  <a:grpSpLocks/>
                </p:cNvGrpSpPr>
                <p:nvPr/>
              </p:nvGrpSpPr>
              <p:grpSpPr bwMode="auto">
                <a:xfrm>
                  <a:off x="4548163" y="5747980"/>
                  <a:ext cx="1482604" cy="941086"/>
                  <a:chOff x="4705042" y="5747980"/>
                  <a:chExt cx="1482604" cy="941086"/>
                </a:xfrm>
              </p:grpSpPr>
              <p:pic>
                <p:nvPicPr>
                  <p:cNvPr id="7208" name="Picture 36"/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05042" y="5747980"/>
                    <a:ext cx="1482604" cy="9410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209" name="Picture 37"/>
                  <p:cNvPicPr>
                    <a:picLocks noChangeAspect="1"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47397" y="5843414"/>
                    <a:ext cx="479733" cy="2765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7204" name="Flèche gauche 1070"/>
                <p:cNvSpPr>
                  <a:spLocks noChangeArrowheads="1"/>
                </p:cNvSpPr>
                <p:nvPr/>
              </p:nvSpPr>
              <p:spPr bwMode="auto">
                <a:xfrm>
                  <a:off x="6106687" y="6057318"/>
                  <a:ext cx="518082" cy="241253"/>
                </a:xfrm>
                <a:prstGeom prst="leftArrow">
                  <a:avLst>
                    <a:gd name="adj1" fmla="val 50000"/>
                    <a:gd name="adj2" fmla="val 49998"/>
                  </a:avLst>
                </a:prstGeom>
                <a:solidFill>
                  <a:srgbClr val="D2D2C6"/>
                </a:solidFill>
                <a:ln w="12700" algn="ctr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ts val="2800"/>
                    </a:lnSpc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3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lnSpc>
                      <a:spcPts val="2500"/>
                    </a:lnSpc>
                    <a:spcBef>
                      <a:spcPct val="20000"/>
                    </a:spcBef>
                    <a:buChar char="-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70000"/>
                    <a:buChar char="•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1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fr-BE" altLang="nl-BE" sz="2400" b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7205" name="Groupe 8"/>
                <p:cNvGrpSpPr>
                  <a:grpSpLocks/>
                </p:cNvGrpSpPr>
                <p:nvPr/>
              </p:nvGrpSpPr>
              <p:grpSpPr bwMode="auto">
                <a:xfrm>
                  <a:off x="7369121" y="2694769"/>
                  <a:ext cx="1334133" cy="1566156"/>
                  <a:chOff x="7369121" y="2694769"/>
                  <a:chExt cx="1334133" cy="1566156"/>
                </a:xfrm>
              </p:grpSpPr>
              <p:pic>
                <p:nvPicPr>
                  <p:cNvPr id="7206" name="Picture 16"/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369121" y="2694769"/>
                    <a:ext cx="1334133" cy="156615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207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7922252" y="3248777"/>
                    <a:ext cx="322156" cy="229070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lnSpc>
                        <a:spcPts val="2800"/>
                      </a:lnSpc>
                      <a:spcBef>
                        <a:spcPct val="20000"/>
                      </a:spcBef>
                      <a:buClr>
                        <a:schemeClr val="tx2"/>
                      </a:buClr>
                      <a:buChar char="•"/>
                      <a:defRPr sz="2300" b="1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lnSpc>
                        <a:spcPts val="2500"/>
                      </a:lnSpc>
                      <a:spcBef>
                        <a:spcPct val="20000"/>
                      </a:spcBef>
                      <a:buChar char="-"/>
                      <a:defRPr sz="21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SzPct val="70000"/>
                      <a:buChar char="•"/>
                      <a:defRPr sz="21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1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1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1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1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1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1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fr-BE" altLang="nl-BE" sz="2400" b="0"/>
                  </a:p>
                </p:txBody>
              </p:sp>
            </p:grpSp>
          </p:grpSp>
        </p:grpSp>
      </p:grpSp>
      <p:grpSp>
        <p:nvGrpSpPr>
          <p:cNvPr id="7174" name="Groep 65"/>
          <p:cNvGrpSpPr>
            <a:grpSpLocks/>
          </p:cNvGrpSpPr>
          <p:nvPr/>
        </p:nvGrpSpPr>
        <p:grpSpPr bwMode="auto">
          <a:xfrm>
            <a:off x="808038" y="1143000"/>
            <a:ext cx="3230562" cy="5467350"/>
            <a:chOff x="808299" y="1143000"/>
            <a:chExt cx="3230301" cy="5467350"/>
          </a:xfrm>
        </p:grpSpPr>
        <p:pic>
          <p:nvPicPr>
            <p:cNvPr id="7175" name="Picture 29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99" y="5211844"/>
              <a:ext cx="801647" cy="426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17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4521" y="4261259"/>
              <a:ext cx="792020" cy="137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2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635" y="4277067"/>
              <a:ext cx="1073482" cy="52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2" name="Plus 421"/>
            <p:cNvSpPr/>
            <p:nvPr/>
          </p:nvSpPr>
          <p:spPr bwMode="auto">
            <a:xfrm>
              <a:off x="997196" y="4862513"/>
              <a:ext cx="322237" cy="284162"/>
            </a:xfrm>
            <a:prstGeom prst="mathPlus">
              <a:avLst/>
            </a:prstGeom>
            <a:solidFill>
              <a:srgbClr val="D2D2C6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solidFill>
                  <a:srgbClr val="000000"/>
                </a:solidFill>
              </a:endParaRPr>
            </a:p>
          </p:txBody>
        </p:sp>
        <p:cxnSp>
          <p:nvCxnSpPr>
            <p:cNvPr id="7179" name="Connecteur droit avec flèche 328"/>
            <p:cNvCxnSpPr>
              <a:cxnSpLocks noChangeShapeType="1"/>
            </p:cNvCxnSpPr>
            <p:nvPr/>
          </p:nvCxnSpPr>
          <p:spPr bwMode="auto">
            <a:xfrm>
              <a:off x="1905000" y="4800600"/>
              <a:ext cx="1125573" cy="687604"/>
            </a:xfrm>
            <a:prstGeom prst="straightConnector1">
              <a:avLst/>
            </a:prstGeom>
            <a:noFill/>
            <a:ln w="12700" algn="ctr">
              <a:solidFill>
                <a:schemeClr val="tx2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7180" name="Picture 14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2284" y="1518993"/>
              <a:ext cx="795145" cy="100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5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823" y="2886066"/>
              <a:ext cx="767777" cy="831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182" name="Connecteur en angle 272"/>
            <p:cNvCxnSpPr>
              <a:cxnSpLocks noChangeShapeType="1"/>
            </p:cNvCxnSpPr>
            <p:nvPr/>
          </p:nvCxnSpPr>
          <p:spPr bwMode="auto">
            <a:xfrm rot="16200000" flipH="1">
              <a:off x="2647624" y="2678473"/>
              <a:ext cx="775432" cy="470966"/>
            </a:xfrm>
            <a:prstGeom prst="bentConnector2">
              <a:avLst/>
            </a:prstGeom>
            <a:noFill/>
            <a:ln w="127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7183" name="Picture 18" descr="C:\Program Files\Microsoft Office\MEDIA\CAGCAT10\j0186348.wmf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025" y="1143000"/>
              <a:ext cx="936025" cy="1314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33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9448" y="5827995"/>
              <a:ext cx="782163" cy="782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185" name="Connecteur droit avec flèche 322"/>
            <p:cNvCxnSpPr>
              <a:cxnSpLocks noChangeShapeType="1"/>
            </p:cNvCxnSpPr>
            <p:nvPr/>
          </p:nvCxnSpPr>
          <p:spPr bwMode="auto">
            <a:xfrm>
              <a:off x="1524000" y="5486400"/>
              <a:ext cx="969068" cy="603345"/>
            </a:xfrm>
            <a:prstGeom prst="straightConnector1">
              <a:avLst/>
            </a:prstGeom>
            <a:noFill/>
            <a:ln w="12700" algn="ctr">
              <a:solidFill>
                <a:schemeClr val="tx2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6" name="Connecteur droit avec flèche 1035"/>
            <p:cNvCxnSpPr>
              <a:cxnSpLocks noChangeShapeType="1"/>
            </p:cNvCxnSpPr>
            <p:nvPr/>
          </p:nvCxnSpPr>
          <p:spPr bwMode="auto">
            <a:xfrm flipH="1">
              <a:off x="3102575" y="3717279"/>
              <a:ext cx="552137" cy="576157"/>
            </a:xfrm>
            <a:prstGeom prst="straightConnector1">
              <a:avLst/>
            </a:prstGeom>
            <a:noFill/>
            <a:ln w="12700" algn="ctr">
              <a:solidFill>
                <a:schemeClr val="tx2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7" name="Connecteur droit avec flèche 326"/>
            <p:cNvCxnSpPr>
              <a:cxnSpLocks noChangeShapeType="1"/>
            </p:cNvCxnSpPr>
            <p:nvPr/>
          </p:nvCxnSpPr>
          <p:spPr bwMode="auto">
            <a:xfrm>
              <a:off x="1600200" y="3505200"/>
              <a:ext cx="1430373" cy="1199699"/>
            </a:xfrm>
            <a:prstGeom prst="straightConnector1">
              <a:avLst/>
            </a:prstGeom>
            <a:noFill/>
            <a:ln w="12700" algn="ctr">
              <a:solidFill>
                <a:schemeClr val="tx2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88" name="Connecteur en arc 330"/>
            <p:cNvCxnSpPr>
              <a:cxnSpLocks noChangeShapeType="1"/>
            </p:cNvCxnSpPr>
            <p:nvPr/>
          </p:nvCxnSpPr>
          <p:spPr bwMode="auto">
            <a:xfrm rot="10800000" flipH="1" flipV="1">
              <a:off x="962025" y="1524000"/>
              <a:ext cx="232536" cy="1192231"/>
            </a:xfrm>
            <a:prstGeom prst="curvedConnector4">
              <a:avLst>
                <a:gd name="adj1" fmla="val -98306"/>
                <a:gd name="adj2" fmla="val 60139"/>
              </a:avLst>
            </a:prstGeom>
            <a:noFill/>
            <a:ln w="25400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1" name="Plus 420"/>
            <p:cNvSpPr/>
            <p:nvPr/>
          </p:nvSpPr>
          <p:spPr bwMode="auto">
            <a:xfrm>
              <a:off x="968623" y="3906838"/>
              <a:ext cx="322237" cy="284162"/>
            </a:xfrm>
            <a:prstGeom prst="mathPlus">
              <a:avLst/>
            </a:prstGeom>
            <a:solidFill>
              <a:srgbClr val="D2D2C6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BE">
                <a:solidFill>
                  <a:srgbClr val="000000"/>
                </a:solidFill>
              </a:endParaRPr>
            </a:p>
          </p:txBody>
        </p:sp>
        <p:pic>
          <p:nvPicPr>
            <p:cNvPr id="7190" name="Picture 55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625" y="2743200"/>
              <a:ext cx="766763" cy="109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536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800"/>
              </a:lnSpc>
              <a:spcBef>
                <a:spcPct val="20000"/>
              </a:spcBef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ts val="2500"/>
              </a:lnSpc>
              <a:spcBef>
                <a:spcPct val="20000"/>
              </a:spcBef>
              <a:buChar char="-"/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SzPct val="70000"/>
              <a:buChar char="•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nl-NL" altLang="fr-FR" sz="1200" b="0" dirty="0">
                <a:solidFill>
                  <a:srgbClr val="6B645E"/>
                </a:solidFill>
              </a:rPr>
              <a:t>26 oktober 2016</a:t>
            </a:r>
            <a:endParaRPr lang="nl-NL" altLang="fr-FR" sz="1200" b="0" dirty="0" smtClean="0">
              <a:solidFill>
                <a:srgbClr val="6B645E"/>
              </a:solidFill>
            </a:endParaRPr>
          </a:p>
        </p:txBody>
      </p:sp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2800"/>
              </a:lnSpc>
              <a:spcBef>
                <a:spcPct val="20000"/>
              </a:spcBef>
              <a:buClr>
                <a:schemeClr val="tx2"/>
              </a:buClr>
              <a:buChar char="•"/>
              <a:defRPr sz="23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ts val="2500"/>
              </a:lnSpc>
              <a:spcBef>
                <a:spcPct val="20000"/>
              </a:spcBef>
              <a:buChar char="-"/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SzPct val="70000"/>
              <a:buChar char="•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C21C80E7-3E3C-4CE9-B0AE-AA6106B3C73B}" type="slidenum">
              <a:rPr lang="nl-NL" altLang="fr-FR" sz="1500" smtClean="0">
                <a:solidFill>
                  <a:srgbClr val="6B645E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nl-NL" altLang="fr-FR" sz="1500" smtClean="0">
              <a:solidFill>
                <a:srgbClr val="6B645E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fr-FR" sz="2400" dirty="0" err="1" smtClean="0"/>
              <a:t>Aanvraag</a:t>
            </a:r>
            <a:r>
              <a:rPr lang="en-US" altLang="fr-FR" sz="2400" dirty="0" smtClean="0"/>
              <a:t> via </a:t>
            </a:r>
            <a:r>
              <a:rPr lang="en-US" altLang="fr-FR" sz="2400" dirty="0" err="1" smtClean="0"/>
              <a:t>fysiek</a:t>
            </a:r>
            <a:r>
              <a:rPr lang="en-US" altLang="fr-FR" sz="2400" dirty="0" smtClean="0"/>
              <a:t> </a:t>
            </a:r>
            <a:r>
              <a:rPr lang="en-US" altLang="fr-FR" sz="2400" dirty="0" err="1" smtClean="0"/>
              <a:t>loket</a:t>
            </a:r>
            <a:r>
              <a:rPr lang="en-US" altLang="fr-FR" sz="2400" dirty="0" smtClean="0"/>
              <a:t> : </a:t>
            </a:r>
            <a:r>
              <a:rPr lang="en-US" altLang="fr-FR" sz="2400" dirty="0" err="1" smtClean="0"/>
              <a:t>Huidige</a:t>
            </a:r>
            <a:r>
              <a:rPr lang="en-US" altLang="fr-FR" sz="2400" dirty="0" smtClean="0"/>
              <a:t> </a:t>
            </a:r>
            <a:r>
              <a:rPr lang="en-US" altLang="fr-FR" sz="2400" dirty="0" err="1" smtClean="0"/>
              <a:t>werkwijze</a:t>
            </a:r>
            <a:endParaRPr lang="en-US" altLang="fr-FR" sz="2400" dirty="0" smtClean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575" y="1447800"/>
            <a:ext cx="7632700" cy="358775"/>
          </a:xfrm>
        </p:spPr>
        <p:txBody>
          <a:bodyPr>
            <a:spAutoFit/>
          </a:bodyPr>
          <a:lstStyle/>
          <a:p>
            <a:pPr marL="0" indent="0" eaLnBrk="1" hangingPunct="1">
              <a:buFontTx/>
              <a:buNone/>
            </a:pPr>
            <a:endParaRPr lang="en-US" altLang="fr-FR" smtClean="0"/>
          </a:p>
        </p:txBody>
      </p:sp>
      <p:sp>
        <p:nvSpPr>
          <p:cNvPr id="8198" name="Rectangle à coins arrondis 1"/>
          <p:cNvSpPr>
            <a:spLocks noChangeArrowheads="1"/>
          </p:cNvSpPr>
          <p:nvPr/>
        </p:nvSpPr>
        <p:spPr bwMode="auto">
          <a:xfrm>
            <a:off x="6226175" y="3695700"/>
            <a:ext cx="914400" cy="914400"/>
          </a:xfrm>
          <a:prstGeom prst="roundRect">
            <a:avLst>
              <a:gd name="adj" fmla="val 16667"/>
            </a:avLst>
          </a:prstGeom>
          <a:solidFill>
            <a:srgbClr val="D2D2C6"/>
          </a:solidFill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fr-BE" altLang="fr-FR"/>
          </a:p>
        </p:txBody>
      </p:sp>
      <p:pic>
        <p:nvPicPr>
          <p:cNvPr id="8199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2705100"/>
            <a:ext cx="12192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ylindre 4"/>
          <p:cNvSpPr/>
          <p:nvPr/>
        </p:nvSpPr>
        <p:spPr bwMode="auto">
          <a:xfrm>
            <a:off x="4587875" y="3778250"/>
            <a:ext cx="777875" cy="374650"/>
          </a:xfrm>
          <a:prstGeom prst="can">
            <a:avLst/>
          </a:prstGeom>
          <a:solidFill>
            <a:schemeClr val="accent3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fr-BE"/>
          </a:p>
        </p:txBody>
      </p:sp>
      <p:sp>
        <p:nvSpPr>
          <p:cNvPr id="10" name="Cylindre 9"/>
          <p:cNvSpPr/>
          <p:nvPr/>
        </p:nvSpPr>
        <p:spPr bwMode="auto">
          <a:xfrm>
            <a:off x="6999288" y="4405313"/>
            <a:ext cx="744537" cy="377825"/>
          </a:xfrm>
          <a:prstGeom prst="can">
            <a:avLst/>
          </a:prstGeom>
          <a:solidFill>
            <a:schemeClr val="accent3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fr-BE"/>
          </a:p>
        </p:txBody>
      </p:sp>
      <p:pic>
        <p:nvPicPr>
          <p:cNvPr id="8202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2457450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2122488"/>
            <a:ext cx="3222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2808288"/>
            <a:ext cx="2603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Imag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3213100"/>
            <a:ext cx="2524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Imag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4152900"/>
            <a:ext cx="6858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Imag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447800"/>
            <a:ext cx="63658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Imag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305300"/>
            <a:ext cx="3095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Imag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2714625"/>
            <a:ext cx="304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210" name="Connecteur droit avec flèche 21"/>
          <p:cNvCxnSpPr>
            <a:cxnSpLocks noChangeShapeType="1"/>
          </p:cNvCxnSpPr>
          <p:nvPr/>
        </p:nvCxnSpPr>
        <p:spPr bwMode="auto">
          <a:xfrm flipV="1">
            <a:off x="1989138" y="2222500"/>
            <a:ext cx="2278062" cy="2249488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9" name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375" y="5248275"/>
            <a:ext cx="796925" cy="771525"/>
          </a:xfrm>
          <a:prstGeom prst="rect">
            <a:avLst/>
          </a:prstGeom>
          <a:solidFill>
            <a:schemeClr val="accent3"/>
          </a:solidFill>
        </p:spPr>
      </p:pic>
      <p:cxnSp>
        <p:nvCxnSpPr>
          <p:cNvPr id="8212" name="Connecteur droit avec flèche 25"/>
          <p:cNvCxnSpPr>
            <a:cxnSpLocks noChangeShapeType="1"/>
          </p:cNvCxnSpPr>
          <p:nvPr/>
        </p:nvCxnSpPr>
        <p:spPr bwMode="auto">
          <a:xfrm>
            <a:off x="4267200" y="2222500"/>
            <a:ext cx="1143000" cy="482600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3" name="Connecteur droit avec flèche 27"/>
          <p:cNvCxnSpPr>
            <a:cxnSpLocks noChangeShapeType="1"/>
            <a:endCxn id="8198" idx="0"/>
          </p:cNvCxnSpPr>
          <p:nvPr/>
        </p:nvCxnSpPr>
        <p:spPr bwMode="auto">
          <a:xfrm>
            <a:off x="6037263" y="3213100"/>
            <a:ext cx="646112" cy="482600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14" name="Connecteur droit avec flèche 30"/>
          <p:cNvCxnSpPr>
            <a:cxnSpLocks noChangeShapeType="1"/>
            <a:stCxn id="8198" idx="2"/>
            <a:endCxn id="29" idx="0"/>
          </p:cNvCxnSpPr>
          <p:nvPr/>
        </p:nvCxnSpPr>
        <p:spPr bwMode="auto">
          <a:xfrm>
            <a:off x="6683375" y="4610100"/>
            <a:ext cx="398463" cy="638175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Rectangle 34"/>
          <p:cNvSpPr/>
          <p:nvPr/>
        </p:nvSpPr>
        <p:spPr bwMode="auto">
          <a:xfrm>
            <a:off x="4826000" y="2884488"/>
            <a:ext cx="671513" cy="4191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fr-BE" sz="1000" dirty="0" err="1" smtClean="0"/>
              <a:t>Bevolkings</a:t>
            </a:r>
            <a:r>
              <a:rPr lang="fr-BE" sz="1000" dirty="0" smtClean="0"/>
              <a:t>-</a:t>
            </a:r>
          </a:p>
          <a:p>
            <a:pPr algn="ctr" eaLnBrk="1" hangingPunct="1">
              <a:defRPr/>
            </a:pPr>
            <a:r>
              <a:rPr lang="fr-BE" sz="1000" dirty="0" err="1" smtClean="0"/>
              <a:t>toepassing</a:t>
            </a:r>
            <a:endParaRPr lang="fr-BE" sz="1000" dirty="0"/>
          </a:p>
        </p:txBody>
      </p:sp>
      <p:sp useBgFill="1">
        <p:nvSpPr>
          <p:cNvPr id="8217" name="Rectangle 40"/>
          <p:cNvSpPr>
            <a:spLocks noChangeArrowheads="1"/>
          </p:cNvSpPr>
          <p:nvPr/>
        </p:nvSpPr>
        <p:spPr bwMode="auto">
          <a:xfrm>
            <a:off x="5580063" y="3035300"/>
            <a:ext cx="417512" cy="419100"/>
          </a:xfrm>
          <a:prstGeom prst="rect">
            <a:avLst/>
          </a:prstGeom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altLang="fr-FR" sz="1000"/>
              <a:t>Belpic</a:t>
            </a:r>
          </a:p>
        </p:txBody>
      </p:sp>
      <p:sp useBgFill="1">
        <p:nvSpPr>
          <p:cNvPr id="8218" name="Rectangle 41"/>
          <p:cNvSpPr>
            <a:spLocks noChangeArrowheads="1"/>
          </p:cNvSpPr>
          <p:nvPr/>
        </p:nvSpPr>
        <p:spPr bwMode="auto">
          <a:xfrm>
            <a:off x="6242050" y="3943350"/>
            <a:ext cx="881063" cy="419100"/>
          </a:xfrm>
          <a:prstGeom prst="rect">
            <a:avLst/>
          </a:prstGeom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BE" altLang="fr-FR" sz="1000"/>
              <a:t>Rijksregister</a:t>
            </a:r>
          </a:p>
        </p:txBody>
      </p:sp>
      <p:sp>
        <p:nvSpPr>
          <p:cNvPr id="8219" name="ZoneTexte 38"/>
          <p:cNvSpPr txBox="1">
            <a:spLocks noChangeArrowheads="1"/>
          </p:cNvSpPr>
          <p:nvPr/>
        </p:nvSpPr>
        <p:spPr bwMode="auto">
          <a:xfrm>
            <a:off x="6683375" y="5432425"/>
            <a:ext cx="796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BE" altLang="fr-FR" sz="1400"/>
              <a:t>Zetes</a:t>
            </a:r>
          </a:p>
        </p:txBody>
      </p:sp>
      <p:cxnSp>
        <p:nvCxnSpPr>
          <p:cNvPr id="8220" name="Connecteur droit avec flèche 43"/>
          <p:cNvCxnSpPr>
            <a:cxnSpLocks noChangeShapeType="1"/>
            <a:stCxn id="8199" idx="2"/>
          </p:cNvCxnSpPr>
          <p:nvPr/>
        </p:nvCxnSpPr>
        <p:spPr bwMode="auto">
          <a:xfrm>
            <a:off x="5427663" y="3886200"/>
            <a:ext cx="1255712" cy="1752600"/>
          </a:xfrm>
          <a:prstGeom prst="straightConnector1">
            <a:avLst/>
          </a:prstGeom>
          <a:noFill/>
          <a:ln w="12700" algn="ctr">
            <a:solidFill>
              <a:schemeClr val="tx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1" name="Connecteur en angle 6144"/>
          <p:cNvCxnSpPr>
            <a:cxnSpLocks noChangeShapeType="1"/>
          </p:cNvCxnSpPr>
          <p:nvPr/>
        </p:nvCxnSpPr>
        <p:spPr bwMode="auto">
          <a:xfrm rot="5400000" flipH="1">
            <a:off x="3883026" y="2805112"/>
            <a:ext cx="1154112" cy="5275263"/>
          </a:xfrm>
          <a:prstGeom prst="bentConnector4">
            <a:avLst>
              <a:gd name="adj1" fmla="val -19815"/>
              <a:gd name="adj2" fmla="val 100139"/>
            </a:avLst>
          </a:prstGeom>
          <a:noFill/>
          <a:ln w="12700" algn="ctr">
            <a:solidFill>
              <a:schemeClr val="tx2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2" name="Connecteur en angle 6161"/>
          <p:cNvCxnSpPr>
            <a:cxnSpLocks noChangeShapeType="1"/>
          </p:cNvCxnSpPr>
          <p:nvPr/>
        </p:nvCxnSpPr>
        <p:spPr bwMode="auto">
          <a:xfrm rot="16200000" flipV="1">
            <a:off x="4842669" y="2299494"/>
            <a:ext cx="3614738" cy="2959100"/>
          </a:xfrm>
          <a:prstGeom prst="bentConnector3">
            <a:avLst>
              <a:gd name="adj1" fmla="val 99963"/>
            </a:avLst>
          </a:prstGeom>
          <a:noFill/>
          <a:ln w="12700" algn="ctr">
            <a:solidFill>
              <a:schemeClr val="tx2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3" name="Connecteur droit 6172"/>
          <p:cNvCxnSpPr>
            <a:cxnSpLocks noChangeShapeType="1"/>
          </p:cNvCxnSpPr>
          <p:nvPr/>
        </p:nvCxnSpPr>
        <p:spPr bwMode="auto">
          <a:xfrm>
            <a:off x="7480300" y="5586413"/>
            <a:ext cx="649288" cy="0"/>
          </a:xfrm>
          <a:prstGeom prst="line">
            <a:avLst/>
          </a:prstGeom>
          <a:noFill/>
          <a:ln w="12700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24" name="ZoneTexte 6174"/>
          <p:cNvSpPr txBox="1">
            <a:spLocks noChangeArrowheads="1"/>
          </p:cNvSpPr>
          <p:nvPr/>
        </p:nvSpPr>
        <p:spPr bwMode="auto">
          <a:xfrm>
            <a:off x="3579813" y="5873750"/>
            <a:ext cx="1706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BE" altLang="fr-FR" sz="1400" b="1"/>
              <a:t>Pin/Puk code</a:t>
            </a:r>
          </a:p>
        </p:txBody>
      </p:sp>
      <p:sp>
        <p:nvSpPr>
          <p:cNvPr id="8225" name="ZoneTexte 6175"/>
          <p:cNvSpPr txBox="1">
            <a:spLocks noChangeArrowheads="1"/>
          </p:cNvSpPr>
          <p:nvPr/>
        </p:nvSpPr>
        <p:spPr bwMode="auto">
          <a:xfrm>
            <a:off x="4238625" y="4329113"/>
            <a:ext cx="10302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BE" altLang="fr-FR" sz="1400" b="1"/>
              <a:t>Belpic</a:t>
            </a:r>
          </a:p>
          <a:p>
            <a:r>
              <a:rPr lang="fr-BE" altLang="fr-FR" sz="1400" b="1"/>
              <a:t>document</a:t>
            </a:r>
          </a:p>
        </p:txBody>
      </p:sp>
      <p:sp>
        <p:nvSpPr>
          <p:cNvPr id="8226" name="ZoneTexte 6176"/>
          <p:cNvSpPr txBox="1">
            <a:spLocks noChangeArrowheads="1"/>
          </p:cNvSpPr>
          <p:nvPr/>
        </p:nvSpPr>
        <p:spPr bwMode="auto">
          <a:xfrm>
            <a:off x="6400800" y="1657350"/>
            <a:ext cx="476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BE" altLang="fr-FR" sz="1400" b="1"/>
              <a:t>eID</a:t>
            </a:r>
          </a:p>
        </p:txBody>
      </p:sp>
      <p:pic>
        <p:nvPicPr>
          <p:cNvPr id="8227" name="Image 9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4654550"/>
            <a:ext cx="250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8" name="ZoneTexte 6179"/>
          <p:cNvSpPr txBox="1">
            <a:spLocks noChangeArrowheads="1"/>
          </p:cNvSpPr>
          <p:nvPr/>
        </p:nvSpPr>
        <p:spPr bwMode="auto">
          <a:xfrm>
            <a:off x="5268913" y="4959350"/>
            <a:ext cx="9572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BE" altLang="fr-FR" sz="1000"/>
              <a:t>via sealbag</a:t>
            </a:r>
          </a:p>
        </p:txBody>
      </p:sp>
      <p:pic>
        <p:nvPicPr>
          <p:cNvPr id="8229" name="Imag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4654550"/>
            <a:ext cx="2301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56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altLang="nl-BE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altLang="nl-BE" smtClean="0"/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altLang="nl-BE" sz="1200" dirty="0" smtClean="0">
                <a:solidFill>
                  <a:srgbClr val="6B645E"/>
                </a:solidFill>
              </a:rPr>
              <a:t>26 oktober 2016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EEE187B-6048-4FC2-8576-F38CF4954F1E}" type="slidenum">
              <a:rPr lang="nl-NL" altLang="fr-FR" sz="1500" smtClean="0">
                <a:solidFill>
                  <a:srgbClr val="6B645E"/>
                </a:solidFill>
              </a:rPr>
              <a:pPr/>
              <a:t>9</a:t>
            </a:fld>
            <a:endParaRPr lang="nl-NL" altLang="fr-FR" sz="1500" smtClean="0">
              <a:solidFill>
                <a:srgbClr val="6B645E"/>
              </a:solidFill>
            </a:endParaRPr>
          </a:p>
        </p:txBody>
      </p:sp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4057650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2D2C6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57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435607"/>
      </a:dk2>
      <a:lt2>
        <a:srgbClr val="8F001C"/>
      </a:lt2>
      <a:accent1>
        <a:srgbClr val="F0AC00"/>
      </a:accent1>
      <a:accent2>
        <a:srgbClr val="063869"/>
      </a:accent2>
      <a:accent3>
        <a:srgbClr val="FFFFFF"/>
      </a:accent3>
      <a:accent4>
        <a:srgbClr val="000000"/>
      </a:accent4>
      <a:accent5>
        <a:srgbClr val="F6D2AA"/>
      </a:accent5>
      <a:accent6>
        <a:srgbClr val="05325E"/>
      </a:accent6>
      <a:hlink>
        <a:srgbClr val="D47300"/>
      </a:hlink>
      <a:folHlink>
        <a:srgbClr val="157F7D"/>
      </a:folHlink>
    </a:clrScheme>
    <a:fontScheme name="Standaardontwer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2D2C6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2D2C6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435607"/>
        </a:dk2>
        <a:lt2>
          <a:srgbClr val="8F001C"/>
        </a:lt2>
        <a:accent1>
          <a:srgbClr val="F0AC00"/>
        </a:accent1>
        <a:accent2>
          <a:srgbClr val="063869"/>
        </a:accent2>
        <a:accent3>
          <a:srgbClr val="FFFFFF"/>
        </a:accent3>
        <a:accent4>
          <a:srgbClr val="000000"/>
        </a:accent4>
        <a:accent5>
          <a:srgbClr val="F6D2AA"/>
        </a:accent5>
        <a:accent6>
          <a:srgbClr val="05325E"/>
        </a:accent6>
        <a:hlink>
          <a:srgbClr val="D47300"/>
        </a:hlink>
        <a:folHlink>
          <a:srgbClr val="157F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BZ_Document" ma:contentTypeID="0x0101004B3EE5D0A9C1CB46B5F7B658172020E7004056D99077DF9248B26AF2112750324F" ma:contentTypeVersion="87" ma:contentTypeDescription="" ma:contentTypeScope="" ma:versionID="f95cf75cb7b0b3ac49246b78168748af">
  <xsd:schema xmlns:xsd="http://www.w3.org/2001/XMLSchema" xmlns:p="http://schemas.microsoft.com/office/2006/metadata/properties" xmlns:ns1="d6e05fb4-4ff7-45e7-9d0d-b9f3e278ffe2" xmlns:ns2="ff756884-51f2-4913-b8dd-ae814adc4cd8" xmlns:ns4="http://schemas.microsoft.com/sharepoint/v3/fields" targetNamespace="http://schemas.microsoft.com/office/2006/metadata/properties" ma:root="true" ma:fieldsID="081e8494192cb57de4be6d3e4db64233" ns1:_="" ns2:_="" ns4:_="">
    <xsd:import namespace="d6e05fb4-4ff7-45e7-9d0d-b9f3e278ffe2"/>
    <xsd:import namespace="ff756884-51f2-4913-b8dd-ae814adc4cd8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Titre" minOccurs="0"/>
                <xsd:element ref="ns1:Titel" minOccurs="0"/>
                <xsd:element ref="ns2:Language" minOccurs="0"/>
                <xsd:element ref="ns1:DocDate" minOccurs="0"/>
                <xsd:element ref="ns1:Direction" minOccurs="0"/>
                <xsd:element ref="ns1:Theme_x0020_Niveau_x0020_1" minOccurs="0"/>
                <xsd:element ref="ns1:Theme_x0020_Niveau_x0020_2" minOccurs="0"/>
                <xsd:element ref="ns1:Directie1" minOccurs="0"/>
                <xsd:element ref="ns1:Thema_x0020_Niveau_x0020_11" minOccurs="0"/>
                <xsd:element ref="ns1:Thema_x0020_Niveau_x0020_21" minOccurs="0"/>
                <xsd:element ref="ns4:_EndDate"/>
                <xsd:element ref="ns1:Thema_x0020_Niveau_x0020_31" minOccurs="0"/>
                <xsd:element ref="ns1:Publication_x0020_News" minOccurs="0"/>
                <xsd:element ref="ns1:themes_concat" minOccurs="0"/>
                <xsd:element ref="ns2:Theme_x0020_Niveau_x0020_3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d6e05fb4-4ff7-45e7-9d0d-b9f3e278ffe2" elementFormDefault="qualified">
    <xsd:import namespace="http://schemas.microsoft.com/office/2006/documentManagement/types"/>
    <xsd:element name="Titre" ma:index="0" nillable="true" ma:displayName="Titre" ma:internalName="Titre" ma:readOnly="false">
      <xsd:simpleType>
        <xsd:restriction base="dms:Text">
          <xsd:maxLength value="255"/>
        </xsd:restriction>
      </xsd:simpleType>
    </xsd:element>
    <xsd:element name="Titel" ma:index="1" nillable="true" ma:displayName="Titel" ma:internalName="Titel">
      <xsd:simpleType>
        <xsd:restriction base="dms:Text">
          <xsd:maxLength value="255"/>
        </xsd:restriction>
      </xsd:simpleType>
    </xsd:element>
    <xsd:element name="DocDate" ma:index="3" nillable="true" ma:displayName="DocDate" ma:default="" ma:format="DateOnly" ma:internalName="DocDate">
      <xsd:simpleType>
        <xsd:restriction base="dms:DateTime"/>
      </xsd:simpleType>
    </xsd:element>
    <xsd:element name="Direction" ma:index="6" nillable="true" ma:displayName="Direction" ma:hidden="true" ma:internalName="Direction" ma:readOnly="false">
      <xsd:simpleType>
        <xsd:restriction base="dms:Unknown"/>
      </xsd:simpleType>
    </xsd:element>
    <xsd:element name="Theme_x0020_Niveau_x0020_1" ma:index="7" nillable="true" ma:displayName="Theme Niveau 1" ma:hidden="true" ma:internalName="Theme_x0020_Niveau_x0020_1" ma:readOnly="false">
      <xsd:simpleType>
        <xsd:restriction base="dms:Unknown"/>
      </xsd:simpleType>
    </xsd:element>
    <xsd:element name="Theme_x0020_Niveau_x0020_2" ma:index="8" nillable="true" ma:displayName="Theme Niveau 2" ma:hidden="true" ma:internalName="Theme_x0020_Niveau_x0020_2" ma:readOnly="false">
      <xsd:simpleType>
        <xsd:restriction base="dms:Unknown"/>
      </xsd:simpleType>
    </xsd:element>
    <xsd:element name="Directie1" ma:index="9" nillable="true" ma:displayName="Directie" ma:hidden="true" ma:internalName="Directie1" ma:readOnly="false">
      <xsd:simpleType>
        <xsd:restriction base="dms:Unknown"/>
      </xsd:simpleType>
    </xsd:element>
    <xsd:element name="Thema_x0020_Niveau_x0020_11" ma:index="10" nillable="true" ma:displayName="Thema Niveau 1" ma:hidden="true" ma:internalName="Thema_x0020_Niveau_x0020_11" ma:readOnly="false">
      <xsd:simpleType>
        <xsd:restriction base="dms:Unknown"/>
      </xsd:simpleType>
    </xsd:element>
    <xsd:element name="Thema_x0020_Niveau_x0020_21" ma:index="11" nillable="true" ma:displayName="Thema Niveau 2" ma:hidden="true" ma:internalName="Thema_x0020_Niveau_x0020_21" ma:readOnly="false">
      <xsd:simpleType>
        <xsd:restriction base="dms:Unknown"/>
      </xsd:simpleType>
    </xsd:element>
    <xsd:element name="Thema_x0020_Niveau_x0020_31" ma:index="13" nillable="true" ma:displayName="Thema Niveau 3" ma:hidden="true" ma:internalName="Thema_x0020_Niveau_x0020_31" ma:readOnly="false">
      <xsd:simpleType>
        <xsd:restriction base="dms:Unknown"/>
      </xsd:simpleType>
    </xsd:element>
    <xsd:element name="Publication_x0020_News" ma:index="14" nillable="true" ma:displayName="Publication News" ma:default="None" ma:format="Dropdown" ma:hidden="true" ma:internalName="Publication_x0020_News" ma:readOnly="false">
      <xsd:simpleType>
        <xsd:restriction base="dms:Choice">
          <xsd:enumeration value="None"/>
          <xsd:enumeration value="My Direction"/>
          <xsd:enumeration value="All IBZ"/>
        </xsd:restriction>
      </xsd:simpleType>
    </xsd:element>
    <xsd:element name="themes_concat" ma:index="16" nillable="true" ma:displayName="themes_concat" ma:internalName="themes_concat" ma:readOnly="false">
      <xsd:simpleType>
        <xsd:restriction base="dms:Text">
          <xsd:maxLength value="255"/>
        </xsd:restriction>
      </xsd:simpleType>
    </xsd:element>
  </xsd:schema>
  <xsd:schema xmlns:xsd="http://www.w3.org/2001/XMLSchema" xmlns:dms="http://schemas.microsoft.com/office/2006/documentManagement/types" targetNamespace="ff756884-51f2-4913-b8dd-ae814adc4cd8" elementFormDefault="qualified">
    <xsd:import namespace="http://schemas.microsoft.com/office/2006/documentManagement/types"/>
    <xsd:element name="Language" ma:index="2" nillable="true" ma:displayName="Language" ma:default="Nederlands" ma:description="Langue du document - Taal van het document" ma:internalName="Languag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ederlands"/>
                    <xsd:enumeration value="Français"/>
                    <xsd:enumeration value="English"/>
                    <xsd:enumeration value="German"/>
                  </xsd:restriction>
                </xsd:simpleType>
              </xsd:element>
            </xsd:sequence>
          </xsd:extension>
        </xsd:complexContent>
      </xsd:complexType>
    </xsd:element>
    <xsd:element name="Theme_x0020_Niveau_x0020_3" ma:index="23" nillable="true" ma:displayName="Theme Niveau 3" ma:hidden="true" ma:internalName="Theme_x0020_Niveau_x0020_30" ma:readOnly="fals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EndDate" ma:index="12" ma:displayName="End Date" ma:default="2060-01-01T00:00:00Z" ma:format="DateOnly" ma:internalName="_End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Directie1 xmlns="d6e05fb4-4ff7-45e7-9d0d-b9f3e278ffe2">Horizontale</Directie1>
    <Language xmlns="ff756884-51f2-4913-b8dd-ae814adc4cd8">
      <Value xmlns="ff756884-51f2-4913-b8dd-ae814adc4cd8">Nederlands</Value>
      <Value xmlns="ff756884-51f2-4913-b8dd-ae814adc4cd8">Français</Value>
    </Language>
    <Direction xmlns="d6e05fb4-4ff7-45e7-9d0d-b9f3e278ffe2">Horizontaux</Direction>
    <_EndDate xmlns="http://schemas.microsoft.com/sharepoint/v3/fields">2060-01-01T00:00:00+00:00</_EndDate>
    <Titel xmlns="d6e05fb4-4ff7-45e7-9d0d-b9f3e278ffe2">PowerPoint-presentatie</Titel>
    <Theme_x0020_Niveau_x0020_1 xmlns="d6e05fb4-4ff7-45e7-9d0d-b9f3e278ffe2">Communication</Theme_x0020_Niveau_x0020_1>
    <themes_concat xmlns="d6e05fb4-4ff7-45e7-9d0d-b9f3e278ffe2">Communication / Style maison / Institutions et Population - Communicatie / Huisstijl / Instellingen en Bevolking</themes_concat>
    <Theme_x0020_Niveau_x0020_3 xmlns="ff756884-51f2-4913-b8dd-ae814adc4cd8" xsi:nil="true"/>
    <Thema_x0020_Niveau_x0020_11 xmlns="d6e05fb4-4ff7-45e7-9d0d-b9f3e278ffe2">Communicatie</Thema_x0020_Niveau_x0020_11>
    <Titre xmlns="d6e05fb4-4ff7-45e7-9d0d-b9f3e278ffe2" xsi:nil="true"/>
    <Publication_x0020_News xmlns="d6e05fb4-4ff7-45e7-9d0d-b9f3e278ffe2">None</Publication_x0020_News>
    <DocDate xmlns="d6e05fb4-4ff7-45e7-9d0d-b9f3e278ffe2">1999-11-30T00:00:00+00:00</DocDate>
    <Theme_x0020_Niveau_x0020_2 xmlns="d6e05fb4-4ff7-45e7-9d0d-b9f3e278ffe2">Style maison</Theme_x0020_Niveau_x0020_2>
    <Thema_x0020_Niveau_x0020_21 xmlns="d6e05fb4-4ff7-45e7-9d0d-b9f3e278ffe2">Huisstijl</Thema_x0020_Niveau_x0020_21>
    <Thema_x0020_Niveau_x0020_31 xmlns="d6e05fb4-4ff7-45e7-9d0d-b9f3e278ffe2">Instellingen en Bevolking</Thema_x0020_Niveau_x0020_31>
  </documentManagement>
</p:properties>
</file>

<file path=customXml/itemProps1.xml><?xml version="1.0" encoding="utf-8"?>
<ds:datastoreItem xmlns:ds="http://schemas.openxmlformats.org/officeDocument/2006/customXml" ds:itemID="{06AFDB97-66D1-496F-ADF9-051271DA8D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800FAB-5C07-4686-8FAE-45EE86312FB5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EC3C02DE-F294-4191-B290-BCD048CFE1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e05fb4-4ff7-45e7-9d0d-b9f3e278ffe2"/>
    <ds:schemaRef ds:uri="ff756884-51f2-4913-b8dd-ae814adc4cd8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D48F8162-8F50-4C30-A177-D0ABB5260D00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ff756884-51f2-4913-b8dd-ae814adc4cd8"/>
    <ds:schemaRef ds:uri="http://purl.org/dc/dcmitype/"/>
    <ds:schemaRef ds:uri="http://purl.org/dc/elements/1.1/"/>
    <ds:schemaRef ds:uri="http://purl.org/dc/terms/"/>
    <ds:schemaRef ds:uri="d6e05fb4-4ff7-45e7-9d0d-b9f3e278ffe2"/>
    <ds:schemaRef ds:uri="http://schemas.openxmlformats.org/package/2006/metadata/core-propertie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12575</TotalTime>
  <Words>276</Words>
  <Application>Microsoft Office PowerPoint</Application>
  <PresentationFormat>Affichage à l'écran (4:3)</PresentationFormat>
  <Paragraphs>134</Paragraphs>
  <Slides>24</Slides>
  <Notes>24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Standaardontwerp</vt:lpstr>
      <vt:lpstr>Aanvraag via internet</vt:lpstr>
      <vt:lpstr>Présentation PowerPoint</vt:lpstr>
      <vt:lpstr>Présentation PowerPoint</vt:lpstr>
      <vt:lpstr>Présentation PowerPoint</vt:lpstr>
      <vt:lpstr>Huidige werkwijze</vt:lpstr>
      <vt:lpstr>Huidige werkwijze</vt:lpstr>
      <vt:lpstr>Huidige werkwijze</vt:lpstr>
      <vt:lpstr>Aanvraag via fysiek loket : Huidige werkwijze</vt:lpstr>
      <vt:lpstr>Présentation PowerPoint</vt:lpstr>
      <vt:lpstr>Elektronisch basisdocument </vt:lpstr>
      <vt:lpstr>eBD</vt:lpstr>
      <vt:lpstr>eBD</vt:lpstr>
      <vt:lpstr>Aanvraag via EBD</vt:lpstr>
      <vt:lpstr>Aanvraag via internet </vt:lpstr>
      <vt:lpstr>Aanvraag via eLoket : Aanvraag met nieuwe foto</vt:lpstr>
      <vt:lpstr>Présentation PowerPoint</vt:lpstr>
      <vt:lpstr>Présentation PowerPoint</vt:lpstr>
      <vt:lpstr>Présentation PowerPoint</vt:lpstr>
      <vt:lpstr>Aanvraag via eLoket : Toekomst</vt:lpstr>
      <vt:lpstr>Veilig</vt:lpstr>
      <vt:lpstr>Goedkoop</vt:lpstr>
      <vt:lpstr>Nuttig</vt:lpstr>
      <vt:lpstr>Gebruiksvriendelijk</vt:lpstr>
      <vt:lpstr>Vragen ?</vt:lpstr>
    </vt:vector>
  </TitlesOfParts>
  <Company>FOD Binnenlandse Zaken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Stéfania Attardo</dc:creator>
  <cp:lastModifiedBy>Vincent Vandenkerckhoven</cp:lastModifiedBy>
  <cp:revision>190</cp:revision>
  <dcterms:created xsi:type="dcterms:W3CDTF">2007-07-02T10:03:53Z</dcterms:created>
  <dcterms:modified xsi:type="dcterms:W3CDTF">2016-10-25T14:01:45Z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heme Niveau 3">
    <vt:lpwstr>Institutions et Population</vt:lpwstr>
  </property>
  <property fmtid="{D5CDD505-2E9C-101B-9397-08002B2CF9AE}" pid="3" name="ContentType">
    <vt:lpwstr>IBZ_Document</vt:lpwstr>
  </property>
  <property fmtid="{D5CDD505-2E9C-101B-9397-08002B2CF9AE}" pid="4" name="Order">
    <vt:lpwstr>49800.0000000000</vt:lpwstr>
  </property>
  <property fmtid="{D5CDD505-2E9C-101B-9397-08002B2CF9AE}" pid="5" name="WorkflowCreationPath">
    <vt:lpwstr>f7e1b858-fb73-4ae2-b540-e2b7e8052cbe,3;89948025-4081-4f5e-a424-2864ba34d0a4,3;</vt:lpwstr>
  </property>
</Properties>
</file>