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0" r:id="rId2"/>
    <p:sldId id="319" r:id="rId3"/>
    <p:sldId id="320" r:id="rId4"/>
  </p:sldIdLst>
  <p:sldSz cx="9144000" cy="6858000" type="screen4x3"/>
  <p:notesSz cx="6797675" cy="9926638"/>
  <p:defaultTextStyle>
    <a:defPPr>
      <a:defRPr lang="nl-NL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3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60" autoAdjust="0"/>
    <p:restoredTop sz="94689" autoAdjust="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0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533429" y="9366250"/>
            <a:ext cx="114396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nl-NL" altLang="nl-BE" sz="1000" dirty="0" err="1" smtClean="0"/>
              <a:t>Colmité</a:t>
            </a:r>
            <a:r>
              <a:rPr lang="nl-NL" altLang="nl-BE" sz="1000" dirty="0" smtClean="0"/>
              <a:t> 21.10.2015</a:t>
            </a:r>
          </a:p>
          <a:p>
            <a:pPr algn="l" eaLnBrk="1" hangingPunct="1">
              <a:defRPr/>
            </a:pPr>
            <a:endParaRPr lang="nl-NL" altLang="nl-BE" sz="1000" dirty="0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82110" y="9366250"/>
            <a:ext cx="347436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61198" y="9366250"/>
            <a:ext cx="1145534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E6D4FCD-F8A2-4B4F-A15C-4305DFA8DB9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173" name="Line 9"/>
          <p:cNvSpPr>
            <a:spLocks noChangeShapeType="1"/>
          </p:cNvSpPr>
          <p:nvPr/>
        </p:nvSpPr>
        <p:spPr bwMode="auto">
          <a:xfrm>
            <a:off x="541296" y="9312275"/>
            <a:ext cx="577173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50800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66763"/>
            <a:ext cx="4905375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239" y="4752975"/>
            <a:ext cx="4934609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5124" name="Rectangle 1032"/>
          <p:cNvSpPr>
            <a:spLocks noChangeArrowheads="1"/>
          </p:cNvSpPr>
          <p:nvPr/>
        </p:nvSpPr>
        <p:spPr bwMode="auto">
          <a:xfrm>
            <a:off x="915798" y="9488488"/>
            <a:ext cx="1143961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nl-NL" altLang="nl-BE" sz="1000" smtClean="0"/>
              <a:t>25 september 2005</a:t>
            </a:r>
          </a:p>
        </p:txBody>
      </p:sp>
      <p:sp>
        <p:nvSpPr>
          <p:cNvPr id="2" name="Rectangle 1033"/>
          <p:cNvSpPr>
            <a:spLocks noChangeArrowheads="1"/>
          </p:cNvSpPr>
          <p:nvPr/>
        </p:nvSpPr>
        <p:spPr bwMode="auto">
          <a:xfrm>
            <a:off x="1682110" y="9488488"/>
            <a:ext cx="347436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altLang="nl-BE" sz="1000" smtClean="0"/>
              <a:t>Via Beeld &gt; Koptekst en voettekst kan je de voettekst ingeven</a:t>
            </a:r>
          </a:p>
        </p:txBody>
      </p:sp>
      <p:sp>
        <p:nvSpPr>
          <p:cNvPr id="5126" name="Rectangle 1034"/>
          <p:cNvSpPr>
            <a:spLocks noChangeArrowheads="1"/>
          </p:cNvSpPr>
          <p:nvPr/>
        </p:nvSpPr>
        <p:spPr bwMode="auto">
          <a:xfrm>
            <a:off x="4789843" y="9488488"/>
            <a:ext cx="1145534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68895CA3-2B1E-4C2C-ABBF-89DD965FB065}" type="slidenum">
              <a:rPr lang="nl-NL" altLang="nl-BE" sz="1000" smtClean="0"/>
              <a:pPr algn="r" eaLnBrk="1" hangingPunct="1">
                <a:defRPr/>
              </a:pPr>
              <a:t>‹nr.›</a:t>
            </a:fld>
            <a:endParaRPr lang="nl-NL" altLang="nl-BE" sz="1000" smtClean="0"/>
          </a:p>
        </p:txBody>
      </p:sp>
      <p:sp>
        <p:nvSpPr>
          <p:cNvPr id="6151" name="Line 1035"/>
          <p:cNvSpPr>
            <a:spLocks noChangeShapeType="1"/>
          </p:cNvSpPr>
          <p:nvPr/>
        </p:nvSpPr>
        <p:spPr bwMode="auto">
          <a:xfrm>
            <a:off x="912651" y="9432925"/>
            <a:ext cx="502744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108821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5308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93750" y="2260600"/>
            <a:ext cx="1800225" cy="4318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nl-BE" altLang="nl-BE" smtClean="0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9140825" cy="1462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nl-BE" altLang="nl-BE" smtClean="0"/>
          </a:p>
        </p:txBody>
      </p:sp>
      <p:pic>
        <p:nvPicPr>
          <p:cNvPr id="6" name="Picture 12" descr="logo-b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86725" y="6299200"/>
            <a:ext cx="2921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103 ibz-FRNL_POS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992188" y="420688"/>
            <a:ext cx="23780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20"/>
          <p:cNvGrpSpPr>
            <a:grpSpLocks/>
          </p:cNvGrpSpPr>
          <p:nvPr userDrawn="1"/>
        </p:nvGrpSpPr>
        <p:grpSpPr bwMode="auto">
          <a:xfrm>
            <a:off x="793750" y="2692400"/>
            <a:ext cx="7626350" cy="3171825"/>
            <a:chOff x="500" y="1696"/>
            <a:chExt cx="4804" cy="1998"/>
          </a:xfrm>
        </p:grpSpPr>
        <p:sp>
          <p:nvSpPr>
            <p:cNvPr id="9" name="Rectangle 14"/>
            <p:cNvSpPr>
              <a:spLocks noChangeArrowheads="1"/>
            </p:cNvSpPr>
            <p:nvPr userDrawn="1"/>
          </p:nvSpPr>
          <p:spPr bwMode="auto">
            <a:xfrm>
              <a:off x="500" y="1696"/>
              <a:ext cx="4588" cy="21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nl-BE" altLang="nl-BE" smtClean="0"/>
            </a:p>
          </p:txBody>
        </p:sp>
        <p:sp>
          <p:nvSpPr>
            <p:cNvPr id="10" name="Rectangle 15"/>
            <p:cNvSpPr>
              <a:spLocks noChangeArrowheads="1"/>
            </p:cNvSpPr>
            <p:nvPr userDrawn="1"/>
          </p:nvSpPr>
          <p:spPr bwMode="auto">
            <a:xfrm>
              <a:off x="5088" y="1696"/>
              <a:ext cx="216" cy="178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nl-BE" altLang="nl-BE" smtClean="0"/>
            </a:p>
          </p:txBody>
        </p:sp>
        <p:sp>
          <p:nvSpPr>
            <p:cNvPr id="11" name="Rectangle 18"/>
            <p:cNvSpPr>
              <a:spLocks noChangeArrowheads="1"/>
            </p:cNvSpPr>
            <p:nvPr userDrawn="1"/>
          </p:nvSpPr>
          <p:spPr bwMode="auto">
            <a:xfrm>
              <a:off x="716" y="3478"/>
              <a:ext cx="4588" cy="21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nl-BE" altLang="nl-BE" smtClean="0"/>
            </a:p>
          </p:txBody>
        </p:sp>
        <p:sp>
          <p:nvSpPr>
            <p:cNvPr id="12" name="Rectangle 19"/>
            <p:cNvSpPr>
              <a:spLocks noChangeArrowheads="1"/>
            </p:cNvSpPr>
            <p:nvPr userDrawn="1"/>
          </p:nvSpPr>
          <p:spPr bwMode="auto">
            <a:xfrm>
              <a:off x="500" y="1912"/>
              <a:ext cx="216" cy="178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nl-BE" altLang="nl-BE" smtClean="0"/>
            </a:p>
          </p:txBody>
        </p:sp>
      </p:grp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38313" y="3702050"/>
            <a:ext cx="5727700" cy="990600"/>
          </a:xfrm>
        </p:spPr>
        <p:txBody>
          <a:bodyPr anchor="b"/>
          <a:lstStyle>
            <a:lvl1pPr marL="0" indent="0" algn="r">
              <a:lnSpc>
                <a:spcPts val="3500"/>
              </a:lnSpc>
              <a:buFontTx/>
              <a:buNone/>
              <a:defRPr sz="31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718050"/>
            <a:ext cx="5729288" cy="728663"/>
          </a:xfrm>
          <a:noFill/>
        </p:spPr>
        <p:txBody>
          <a:bodyPr/>
          <a:lstStyle>
            <a:lvl1pPr marL="0" indent="0" algn="r">
              <a:lnSpc>
                <a:spcPts val="2600"/>
              </a:lnSpc>
              <a:spcBef>
                <a:spcPct val="0"/>
              </a:spcBef>
              <a:buFontTx/>
              <a:buNone/>
              <a:defRPr sz="22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90575" y="2371725"/>
            <a:ext cx="1800225" cy="276225"/>
          </a:xfrm>
        </p:spPr>
        <p:txBody>
          <a:bodyPr/>
          <a:lstStyle>
            <a:lvl1pPr algn="ctr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l-BE" smtClean="0"/>
              <a:t>21.10.2015</a:t>
            </a:r>
            <a:endParaRPr lang="nl-NL"/>
          </a:p>
        </p:txBody>
      </p:sp>
    </p:spTree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21.10.2015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11D52-2856-4806-A5F6-A04E967BFF6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35738" y="241300"/>
            <a:ext cx="1887537" cy="57499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68363" y="241300"/>
            <a:ext cx="5514975" cy="57499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21.10.2015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2AA33-165F-4FEE-9C41-4FCDFD2DB87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advTm="5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re. Texte et clip multimé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8363" y="241300"/>
            <a:ext cx="7554912" cy="9747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Espace réservé de l'élément multimédia 3"/>
          <p:cNvSpPr>
            <a:spLocks noGrp="1"/>
          </p:cNvSpPr>
          <p:nvPr>
            <p:ph type="media"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/>
          <a:p>
            <a:pPr lvl="0"/>
            <a:r>
              <a:rPr lang="nl-NL" noProof="0" smtClean="0"/>
              <a:t>Klik op het pictogram als u media wilt toevoegen</a:t>
            </a:r>
            <a:endParaRPr lang="nl-BE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21.10.2015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03693-2B8A-4328-AF54-2AF3CFB47C6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21.10.2015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C3118-8B9D-480E-85FD-D9F3868C90D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21.10.2015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236AF-40E9-4324-9A4A-E20CC864DA8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21.10.2015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7956D-7E54-40AF-9450-F0A5150BE6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21.10.2015</a:t>
            </a:r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AC010-4090-4638-8C17-8E1A1C5616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21.10.2015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04528-C778-4CEE-9F5D-B0BA4B0DD75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21.10.2015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4E18C-E00A-4A62-A4F3-BD3F6A0825C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21.10.2015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40F3F-F5DB-44EC-99DD-C45DD437101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21.10.2015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21910-158F-418B-910F-BB32AAA2D6E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762000" y="1463675"/>
            <a:ext cx="7664450" cy="5394325"/>
          </a:xfrm>
          <a:prstGeom prst="rect">
            <a:avLst/>
          </a:prstGeom>
          <a:solidFill>
            <a:srgbClr val="D2D2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nl-BE" altLang="nl-BE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41300"/>
            <a:ext cx="755491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het opmaakprofiel van de modeltitel te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76425"/>
            <a:ext cx="6781800" cy="4114800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de opmaakprofielen van de modeltekst te bewerken</a:t>
            </a:r>
          </a:p>
          <a:p>
            <a:pPr lvl="1"/>
            <a:r>
              <a:rPr lang="nl-NL" altLang="nl-BE" smtClean="0"/>
              <a:t>Tweede niveau</a:t>
            </a:r>
          </a:p>
          <a:p>
            <a:pPr lvl="2"/>
            <a:r>
              <a:rPr lang="nl-NL" altLang="nl-BE" smtClean="0"/>
              <a:t>Derde niveau</a:t>
            </a:r>
          </a:p>
          <a:p>
            <a:pPr lvl="3"/>
            <a:r>
              <a:rPr lang="nl-NL" altLang="nl-BE" smtClean="0"/>
              <a:t>Vierde niveau</a:t>
            </a:r>
          </a:p>
          <a:p>
            <a:pPr lvl="4"/>
            <a:r>
              <a:rPr lang="nl-NL" altLang="nl-BE" smtClean="0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5674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r>
              <a:rPr lang="nl-BE" smtClean="0"/>
              <a:t>21.10.2015</a:t>
            </a: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530975"/>
            <a:ext cx="762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500" b="1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fld id="{D04C8BE2-8111-40A3-8D63-34600441780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63675"/>
            <a:ext cx="317500" cy="130333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nl-BE" altLang="nl-B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</p:sldLayoutIdLst>
  <p:transition advTm="5000"/>
  <p:hf sldNum="0" hdr="0" ftr="0"/>
  <p:txStyles>
    <p:titleStyle>
      <a:lvl1pPr marL="3984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marL="3984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2pPr>
      <a:lvl3pPr marL="3984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3pPr>
      <a:lvl4pPr marL="3984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4pPr>
      <a:lvl5pPr marL="3984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5pPr>
      <a:lvl6pPr marL="8556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6pPr>
      <a:lvl7pPr marL="13128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7pPr>
      <a:lvl8pPr marL="17700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8pPr>
      <a:lvl9pPr marL="22272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9pPr>
    </p:titleStyle>
    <p:bodyStyle>
      <a:lvl1pPr marL="319088" indent="-319088" algn="l" rtl="0" eaLnBrk="1" fontAlgn="base" hangingPunct="1">
        <a:lnSpc>
          <a:spcPts val="28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46050" algn="l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2pPr>
      <a:lvl3pPr marL="638175" indent="-147638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2100">
          <a:solidFill>
            <a:schemeClr val="tx1"/>
          </a:solidFill>
          <a:latin typeface="+mn-lt"/>
        </a:defRPr>
      </a:lvl3pPr>
      <a:lvl4pPr marL="16954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14550" indent="-22860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71750" indent="-22860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28950" indent="-22860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86150" indent="-22860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43350" indent="-22860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1752600" y="3962400"/>
            <a:ext cx="5727700" cy="990600"/>
          </a:xfrm>
        </p:spPr>
        <p:txBody>
          <a:bodyPr/>
          <a:lstStyle/>
          <a:p>
            <a:pPr algn="ctr"/>
            <a:r>
              <a:rPr lang="nl-BE" altLang="nl-BE" smtClean="0"/>
              <a:t/>
            </a:r>
            <a:br>
              <a:rPr lang="nl-BE" altLang="nl-BE" smtClean="0"/>
            </a:br>
            <a:r>
              <a:rPr lang="nl-BE" altLang="nl-BE" smtClean="0"/>
              <a:t/>
            </a:r>
            <a:br>
              <a:rPr lang="nl-BE" altLang="nl-BE" smtClean="0"/>
            </a:br>
            <a:r>
              <a:rPr lang="nl-BE" altLang="nl-BE" smtClean="0"/>
              <a:t/>
            </a:r>
            <a:br>
              <a:rPr lang="nl-BE" altLang="nl-BE" smtClean="0"/>
            </a:br>
            <a:r>
              <a:rPr lang="nl-BE" altLang="nl-BE" smtClean="0"/>
              <a:t>  </a:t>
            </a:r>
          </a:p>
        </p:txBody>
      </p:sp>
      <p:sp>
        <p:nvSpPr>
          <p:cNvPr id="3075" name="Sous-titre 2"/>
          <p:cNvSpPr>
            <a:spLocks noGrp="1"/>
          </p:cNvSpPr>
          <p:nvPr>
            <p:ph type="subTitle" idx="1"/>
          </p:nvPr>
        </p:nvSpPr>
        <p:spPr>
          <a:xfrm>
            <a:off x="1752600" y="3429000"/>
            <a:ext cx="5729288" cy="1828800"/>
          </a:xfrm>
          <a:noFill/>
        </p:spPr>
        <p:txBody>
          <a:bodyPr/>
          <a:lstStyle/>
          <a:p>
            <a:pPr algn="ctr"/>
            <a:r>
              <a:rPr lang="nl-BE" altLang="nl-BE" sz="2800" b="1" dirty="0" smtClean="0">
                <a:solidFill>
                  <a:srgbClr val="002060"/>
                </a:solidFill>
              </a:rPr>
              <a:t>Gebruikerscomité van het Rijksregister</a:t>
            </a:r>
          </a:p>
          <a:p>
            <a:pPr algn="ctr"/>
            <a:r>
              <a:rPr lang="nl-BE" altLang="nl-BE" sz="2800" b="1" dirty="0" smtClean="0">
                <a:solidFill>
                  <a:srgbClr val="002060"/>
                </a:solidFill>
              </a:rPr>
              <a:t>-</a:t>
            </a:r>
          </a:p>
          <a:p>
            <a:pPr algn="ctr"/>
            <a:r>
              <a:rPr lang="nl-BE" altLang="nl-BE" sz="2800" b="1" dirty="0" smtClean="0">
                <a:solidFill>
                  <a:srgbClr val="002060"/>
                </a:solidFill>
              </a:rPr>
              <a:t>Comité des </a:t>
            </a:r>
            <a:r>
              <a:rPr lang="nl-BE" altLang="nl-BE" sz="2800" b="1" dirty="0" err="1" smtClean="0">
                <a:solidFill>
                  <a:srgbClr val="002060"/>
                </a:solidFill>
              </a:rPr>
              <a:t>utilisateurs</a:t>
            </a:r>
            <a:r>
              <a:rPr lang="nl-BE" altLang="nl-BE" sz="2800" b="1" dirty="0" smtClean="0">
                <a:solidFill>
                  <a:srgbClr val="002060"/>
                </a:solidFill>
              </a:rPr>
              <a:t>                           du </a:t>
            </a:r>
            <a:r>
              <a:rPr lang="nl-BE" altLang="nl-BE" sz="2800" b="1" dirty="0" err="1" smtClean="0">
                <a:solidFill>
                  <a:srgbClr val="002060"/>
                </a:solidFill>
              </a:rPr>
              <a:t>Registre</a:t>
            </a:r>
            <a:r>
              <a:rPr lang="nl-BE" altLang="nl-BE" sz="2800" b="1" dirty="0" smtClean="0">
                <a:solidFill>
                  <a:srgbClr val="002060"/>
                </a:solidFill>
              </a:rPr>
              <a:t> </a:t>
            </a:r>
            <a:r>
              <a:rPr lang="nl-BE" altLang="nl-BE" sz="2800" b="1" dirty="0" err="1" smtClean="0">
                <a:solidFill>
                  <a:srgbClr val="002060"/>
                </a:solidFill>
              </a:rPr>
              <a:t>national</a:t>
            </a:r>
            <a:endParaRPr lang="nl-BE" altLang="nl-BE" sz="2800" b="1" dirty="0" smtClean="0">
              <a:solidFill>
                <a:srgbClr val="002060"/>
              </a:solidFill>
            </a:endParaRPr>
          </a:p>
        </p:txBody>
      </p:sp>
      <p:sp>
        <p:nvSpPr>
          <p:cNvPr id="307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l-BE" altLang="nl-BE" smtClean="0"/>
              <a:t>21.10.2015</a:t>
            </a:r>
            <a:endParaRPr lang="nl-NL" altLang="nl-BE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BE" altLang="nl-BE" dirty="0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95536" y="1143000"/>
            <a:ext cx="8568952" cy="5715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nl-BE" altLang="nl-BE" dirty="0" smtClean="0"/>
          </a:p>
          <a:p>
            <a:r>
              <a:rPr lang="nl-BE" sz="2800" b="0" dirty="0" smtClean="0"/>
              <a:t>Nieuwe </a:t>
            </a:r>
            <a:r>
              <a:rPr lang="nl-BE" sz="2800" b="0" dirty="0"/>
              <a:t>wijze van overleg met de </a:t>
            </a:r>
            <a:r>
              <a:rPr lang="nl-BE" sz="2800" b="0" dirty="0" smtClean="0"/>
              <a:t>gebruikers.</a:t>
            </a:r>
            <a:endParaRPr lang="nl-BE" sz="2800" b="0" dirty="0"/>
          </a:p>
          <a:p>
            <a:r>
              <a:rPr lang="nl-BE" sz="2800" b="0" dirty="0" smtClean="0"/>
              <a:t>Mijn </a:t>
            </a:r>
            <a:r>
              <a:rPr lang="nl-BE" sz="2800" b="0" dirty="0"/>
              <a:t>Dossier </a:t>
            </a:r>
            <a:r>
              <a:rPr lang="nl-BE" sz="2800" b="0" dirty="0" smtClean="0"/>
              <a:t>- Attesten </a:t>
            </a:r>
            <a:r>
              <a:rPr lang="nl-BE" sz="2800" b="0" dirty="0"/>
              <a:t>voor de burgers.  </a:t>
            </a:r>
          </a:p>
          <a:p>
            <a:r>
              <a:rPr lang="nl-BE" sz="2800" b="0" dirty="0" smtClean="0"/>
              <a:t>Identiteitsfraude</a:t>
            </a:r>
            <a:r>
              <a:rPr lang="nl-BE" sz="2800" b="0" dirty="0"/>
              <a:t>.</a:t>
            </a:r>
          </a:p>
          <a:p>
            <a:r>
              <a:rPr lang="nl-BE" sz="2800" b="0" dirty="0" smtClean="0"/>
              <a:t>Intrekking </a:t>
            </a:r>
            <a:r>
              <a:rPr lang="nl-BE" sz="2800" b="0" dirty="0"/>
              <a:t>van de </a:t>
            </a:r>
            <a:r>
              <a:rPr lang="nl-BE" sz="2800" b="0" dirty="0" err="1"/>
              <a:t>eID</a:t>
            </a:r>
            <a:r>
              <a:rPr lang="nl-BE" sz="2800" b="0" dirty="0"/>
              <a:t>.</a:t>
            </a:r>
          </a:p>
          <a:p>
            <a:r>
              <a:rPr lang="nl-BE" sz="2800" b="0" dirty="0" smtClean="0"/>
              <a:t>Projecten </a:t>
            </a:r>
            <a:r>
              <a:rPr lang="nl-BE" sz="2800" b="0" dirty="0" err="1" smtClean="0"/>
              <a:t>eID</a:t>
            </a:r>
            <a:r>
              <a:rPr lang="nl-BE" sz="2800" b="0" dirty="0"/>
              <a:t>.</a:t>
            </a:r>
            <a:endParaRPr lang="nl-BE" sz="2800" b="0" dirty="0" smtClean="0"/>
          </a:p>
          <a:p>
            <a:r>
              <a:rPr lang="nl-BE" sz="2800" b="0" dirty="0" smtClean="0"/>
              <a:t>Servercertificaten.</a:t>
            </a:r>
            <a:endParaRPr lang="nl-BE" sz="2800" b="0" dirty="0"/>
          </a:p>
          <a:p>
            <a:r>
              <a:rPr lang="nl-BE" sz="2800" b="0" dirty="0" smtClean="0"/>
              <a:t>Modernisering </a:t>
            </a:r>
            <a:r>
              <a:rPr lang="nl-BE" sz="2800" b="0" dirty="0"/>
              <a:t>van het RR. </a:t>
            </a:r>
          </a:p>
          <a:p>
            <a:r>
              <a:rPr lang="nl-BE" sz="2800" b="0" dirty="0" err="1" smtClean="0"/>
              <a:t>BeSt</a:t>
            </a:r>
            <a:r>
              <a:rPr lang="nl-BE" sz="2800" b="0" dirty="0" smtClean="0"/>
              <a:t> </a:t>
            </a:r>
            <a:r>
              <a:rPr lang="nl-BE" sz="2800" b="0" dirty="0" err="1"/>
              <a:t>Address</a:t>
            </a:r>
            <a:r>
              <a:rPr lang="nl-BE" sz="2800" b="0" dirty="0"/>
              <a:t> en structuur van het IT020 in </a:t>
            </a:r>
            <a:r>
              <a:rPr lang="nl-BE" sz="2800" b="0" dirty="0" smtClean="0"/>
              <a:t>het RR</a:t>
            </a:r>
            <a:r>
              <a:rPr lang="nl-BE" sz="2800" b="0" dirty="0"/>
              <a:t>.</a:t>
            </a:r>
          </a:p>
          <a:p>
            <a:r>
              <a:rPr lang="nl-BE" sz="2800" b="0" dirty="0" smtClean="0"/>
              <a:t>Bijwerking IT110 - IT114 </a:t>
            </a:r>
            <a:r>
              <a:rPr lang="nl-BE" sz="2800" b="0" dirty="0"/>
              <a:t>(</a:t>
            </a:r>
            <a:r>
              <a:rPr lang="nl-BE" sz="2800" b="0" dirty="0" smtClean="0"/>
              <a:t>afstamming</a:t>
            </a:r>
            <a:r>
              <a:rPr lang="nl-BE" sz="2800" b="0" dirty="0" smtClean="0"/>
              <a:t>).</a:t>
            </a:r>
            <a:endParaRPr lang="nl-BE" sz="2800" b="0" dirty="0"/>
          </a:p>
          <a:p>
            <a:r>
              <a:rPr lang="nl-BE" sz="2800" b="0" dirty="0" smtClean="0"/>
              <a:t>Varia</a:t>
            </a:r>
            <a:r>
              <a:rPr lang="nl-BE" sz="2800" b="0" dirty="0"/>
              <a:t>.</a:t>
            </a:r>
          </a:p>
        </p:txBody>
      </p:sp>
      <p:sp>
        <p:nvSpPr>
          <p:cNvPr id="4100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l-BE" altLang="nl-BE" smtClean="0"/>
              <a:t>21.10.2015</a:t>
            </a:r>
            <a:endParaRPr lang="nl-NL" altLang="nl-BE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BE" altLang="nl-BE" dirty="0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762000" y="1143000"/>
            <a:ext cx="7696200" cy="5715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sz="2800" b="0" dirty="0" smtClean="0"/>
              <a:t>Nouveau </a:t>
            </a:r>
            <a:r>
              <a:rPr lang="fr-FR" sz="2800" b="0" dirty="0"/>
              <a:t>mode de concertation avec les </a:t>
            </a:r>
            <a:r>
              <a:rPr lang="fr-FR" sz="2800" b="0" dirty="0" smtClean="0"/>
              <a:t>utilisateurs. </a:t>
            </a:r>
            <a:endParaRPr lang="nl-BE" sz="2800" b="0" dirty="0"/>
          </a:p>
          <a:p>
            <a:r>
              <a:rPr lang="fr-FR" sz="2800" b="0" dirty="0" smtClean="0"/>
              <a:t>Mon </a:t>
            </a:r>
            <a:r>
              <a:rPr lang="fr-FR" sz="2800" b="0" dirty="0"/>
              <a:t>Dossier </a:t>
            </a:r>
            <a:r>
              <a:rPr lang="fr-FR" sz="2800" b="0" dirty="0" smtClean="0"/>
              <a:t>- Certificats </a:t>
            </a:r>
            <a:r>
              <a:rPr lang="fr-FR" sz="2800" b="0" dirty="0"/>
              <a:t>pour les citoyens.</a:t>
            </a:r>
            <a:endParaRPr lang="nl-BE" sz="2800" b="0" dirty="0"/>
          </a:p>
          <a:p>
            <a:r>
              <a:rPr lang="fr-FR" sz="2800" b="0" dirty="0" smtClean="0"/>
              <a:t>Fraude </a:t>
            </a:r>
            <a:r>
              <a:rPr lang="fr-FR" sz="2800" b="0" dirty="0"/>
              <a:t>à l’identité.</a:t>
            </a:r>
            <a:endParaRPr lang="nl-BE" sz="2800" b="0" dirty="0"/>
          </a:p>
          <a:p>
            <a:r>
              <a:rPr lang="fr-FR" sz="2800" b="0" dirty="0" smtClean="0"/>
              <a:t>Retrait </a:t>
            </a:r>
            <a:r>
              <a:rPr lang="fr-FR" sz="2800" b="0" dirty="0"/>
              <a:t>de la CIE.</a:t>
            </a:r>
            <a:endParaRPr lang="nl-BE" sz="2800" b="0" dirty="0"/>
          </a:p>
          <a:p>
            <a:r>
              <a:rPr lang="fr-FR" sz="2800" b="0" dirty="0" smtClean="0"/>
              <a:t>Projets CIE. </a:t>
            </a:r>
            <a:endParaRPr lang="nl-BE" sz="2800" b="0" dirty="0"/>
          </a:p>
          <a:p>
            <a:r>
              <a:rPr lang="fr-FR" sz="2800" b="0" dirty="0" smtClean="0"/>
              <a:t>Certificats serveur.</a:t>
            </a:r>
            <a:endParaRPr lang="nl-BE" sz="2800" b="0" dirty="0"/>
          </a:p>
          <a:p>
            <a:r>
              <a:rPr lang="fr-FR" sz="2800" b="0" dirty="0" smtClean="0"/>
              <a:t>Modernisation </a:t>
            </a:r>
            <a:r>
              <a:rPr lang="fr-FR" sz="2800" b="0" dirty="0"/>
              <a:t>du RRN.</a:t>
            </a:r>
            <a:endParaRPr lang="nl-BE" sz="2800" b="0" dirty="0"/>
          </a:p>
          <a:p>
            <a:r>
              <a:rPr lang="fr-FR" sz="2800" b="0" dirty="0" err="1" smtClean="0"/>
              <a:t>BeSt</a:t>
            </a:r>
            <a:r>
              <a:rPr lang="fr-FR" sz="2800" b="0" dirty="0" smtClean="0"/>
              <a:t> </a:t>
            </a:r>
            <a:r>
              <a:rPr lang="fr-FR" sz="2800" b="0" dirty="0" err="1"/>
              <a:t>Address</a:t>
            </a:r>
            <a:r>
              <a:rPr lang="fr-FR" sz="2800" b="0" dirty="0"/>
              <a:t> et structure TI020 au Registre national.</a:t>
            </a:r>
            <a:endParaRPr lang="nl-BE" sz="2800" b="0" dirty="0"/>
          </a:p>
          <a:p>
            <a:r>
              <a:rPr lang="fr-FR" sz="2800" b="0" dirty="0" smtClean="0"/>
              <a:t>Enrichissement </a:t>
            </a:r>
            <a:r>
              <a:rPr lang="fr-FR" sz="2800" b="0" dirty="0"/>
              <a:t>des TI </a:t>
            </a:r>
            <a:r>
              <a:rPr lang="fr-FR" sz="2800" b="0" dirty="0" smtClean="0"/>
              <a:t>110 et </a:t>
            </a:r>
            <a:r>
              <a:rPr lang="fr-FR" sz="2800" b="0" dirty="0"/>
              <a:t>114 (</a:t>
            </a:r>
            <a:r>
              <a:rPr lang="fr-FR" sz="2800" b="0" dirty="0" smtClean="0"/>
              <a:t>filiation).</a:t>
            </a:r>
            <a:endParaRPr lang="nl-BE" sz="2800" b="0" dirty="0"/>
          </a:p>
          <a:p>
            <a:r>
              <a:rPr lang="fr-FR" sz="2800" b="0" dirty="0" smtClean="0"/>
              <a:t>Divers</a:t>
            </a:r>
            <a:r>
              <a:rPr lang="fr-FR" sz="2800" b="0" dirty="0"/>
              <a:t>.</a:t>
            </a:r>
            <a:endParaRPr lang="nl-BE" sz="2800" b="0" dirty="0"/>
          </a:p>
        </p:txBody>
      </p:sp>
      <p:sp>
        <p:nvSpPr>
          <p:cNvPr id="5124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l-BE" altLang="nl-BE" smtClean="0"/>
              <a:t>21.10.2015</a:t>
            </a:r>
            <a:endParaRPr lang="nl-NL" altLang="nl-BE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_Agenda">
  <a:themeElements>
    <a:clrScheme name="Standaardontwerp 1">
      <a:dk1>
        <a:srgbClr val="000000"/>
      </a:dk1>
      <a:lt1>
        <a:srgbClr val="FFFFFF"/>
      </a:lt1>
      <a:dk2>
        <a:srgbClr val="435607"/>
      </a:dk2>
      <a:lt2>
        <a:srgbClr val="8F001C"/>
      </a:lt2>
      <a:accent1>
        <a:srgbClr val="F0AC00"/>
      </a:accent1>
      <a:accent2>
        <a:srgbClr val="063869"/>
      </a:accent2>
      <a:accent3>
        <a:srgbClr val="FFFFFF"/>
      </a:accent3>
      <a:accent4>
        <a:srgbClr val="000000"/>
      </a:accent4>
      <a:accent5>
        <a:srgbClr val="F6D2AA"/>
      </a:accent5>
      <a:accent6>
        <a:srgbClr val="05325E"/>
      </a:accent6>
      <a:hlink>
        <a:srgbClr val="D47300"/>
      </a:hlink>
      <a:folHlink>
        <a:srgbClr val="157F7D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435607"/>
        </a:dk2>
        <a:lt2>
          <a:srgbClr val="8F001C"/>
        </a:lt2>
        <a:accent1>
          <a:srgbClr val="F0AC00"/>
        </a:accent1>
        <a:accent2>
          <a:srgbClr val="063869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05325E"/>
        </a:accent6>
        <a:hlink>
          <a:srgbClr val="D47300"/>
        </a:hlink>
        <a:folHlink>
          <a:srgbClr val="157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0_Agenda</Template>
  <TotalTime>10</TotalTime>
  <Words>124</Words>
  <Application>Microsoft Office PowerPoint</Application>
  <PresentationFormat>Diavoorstelling (4:3)</PresentationFormat>
  <Paragraphs>30</Paragraphs>
  <Slides>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0_Agenda</vt:lpstr>
      <vt:lpstr>     </vt:lpstr>
      <vt:lpstr>Agenda</vt:lpstr>
      <vt:lpstr>Agenda</vt:lpstr>
    </vt:vector>
  </TitlesOfParts>
  <Company>DGIP-ADIB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Stefan Van de Venster</dc:creator>
  <cp:lastModifiedBy>Stefan Van de Venster</cp:lastModifiedBy>
  <cp:revision>5</cp:revision>
  <cp:lastPrinted>2015-10-14T11:01:56Z</cp:lastPrinted>
  <dcterms:created xsi:type="dcterms:W3CDTF">2015-10-14T10:38:01Z</dcterms:created>
  <dcterms:modified xsi:type="dcterms:W3CDTF">2015-10-21T11:10:50Z</dcterms:modified>
</cp:coreProperties>
</file>