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9" r:id="rId3"/>
    <p:sldId id="303" r:id="rId4"/>
    <p:sldId id="302" r:id="rId5"/>
    <p:sldId id="301" r:id="rId6"/>
    <p:sldId id="304" r:id="rId7"/>
    <p:sldId id="305" r:id="rId8"/>
  </p:sldIdLst>
  <p:sldSz cx="9144000" cy="6858000" type="screen4x3"/>
  <p:notesSz cx="6797675" cy="9926638"/>
  <p:defaultTextStyle>
    <a:defPPr>
      <a:defRPr lang="nl-NL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2C6"/>
    <a:srgbClr val="6B645E"/>
    <a:srgbClr val="B2A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3" autoAdjust="0"/>
    <p:restoredTop sz="94624" autoAdjust="0"/>
  </p:normalViewPr>
  <p:slideViewPr>
    <p:cSldViewPr>
      <p:cViewPr>
        <p:scale>
          <a:sx n="100" d="100"/>
          <a:sy n="100" d="100"/>
        </p:scale>
        <p:origin x="-2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33498" y="9366019"/>
            <a:ext cx="1143893" cy="24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nl-NL" sz="1000"/>
              <a:t>25 september 2005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682196" y="9366019"/>
            <a:ext cx="3473335" cy="24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nl-NL"/>
              <a:t>Via Beeld &gt; Koptekst en voettekst kan je de voettekst ingeven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60337" y="9366019"/>
            <a:ext cx="1145495" cy="24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D747D834-5C6E-49A3-BAE7-65939F9FEFDF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541507" y="9311713"/>
            <a:ext cx="57707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4356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66763"/>
            <a:ext cx="4906962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407" y="4753287"/>
            <a:ext cx="4934442" cy="444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5128" name="Rectangle 1032"/>
          <p:cNvSpPr>
            <a:spLocks noChangeArrowheads="1"/>
          </p:cNvSpPr>
          <p:nvPr/>
        </p:nvSpPr>
        <p:spPr bwMode="auto">
          <a:xfrm>
            <a:off x="914795" y="9489004"/>
            <a:ext cx="1143893" cy="2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nl-NL" sz="1000"/>
              <a:t>25 september 2005</a:t>
            </a:r>
          </a:p>
        </p:txBody>
      </p:sp>
      <p:sp>
        <p:nvSpPr>
          <p:cNvPr id="5129" name="Rectangle 1033"/>
          <p:cNvSpPr>
            <a:spLocks noChangeArrowheads="1"/>
          </p:cNvSpPr>
          <p:nvPr/>
        </p:nvSpPr>
        <p:spPr bwMode="auto">
          <a:xfrm>
            <a:off x="1682196" y="9489004"/>
            <a:ext cx="3473335" cy="2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nl-NL" sz="1000"/>
              <a:t>Via Beeld &gt; Koptekst en voettekst kan je de voettekst ingeven</a:t>
            </a:r>
          </a:p>
        </p:txBody>
      </p:sp>
      <p:sp>
        <p:nvSpPr>
          <p:cNvPr id="5130" name="Rectangle 1034"/>
          <p:cNvSpPr>
            <a:spLocks noChangeArrowheads="1"/>
          </p:cNvSpPr>
          <p:nvPr/>
        </p:nvSpPr>
        <p:spPr bwMode="auto">
          <a:xfrm>
            <a:off x="4790254" y="9489004"/>
            <a:ext cx="1145496" cy="2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defRPr/>
            </a:pPr>
            <a:fld id="{AACC1FE4-3431-40BA-B970-BC1E5471AEDF}" type="slidenum">
              <a:rPr lang="nl-NL" sz="1000"/>
              <a:pPr algn="r">
                <a:defRPr/>
              </a:pPr>
              <a:t>‹N°›</a:t>
            </a:fld>
            <a:endParaRPr lang="nl-NL" sz="1000"/>
          </a:p>
        </p:txBody>
      </p:sp>
      <p:sp>
        <p:nvSpPr>
          <p:cNvPr id="5131" name="Line 1035"/>
          <p:cNvSpPr>
            <a:spLocks noChangeShapeType="1"/>
          </p:cNvSpPr>
          <p:nvPr/>
        </p:nvSpPr>
        <p:spPr bwMode="auto">
          <a:xfrm>
            <a:off x="911591" y="9433101"/>
            <a:ext cx="50289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8345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BE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D2D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3750" y="2260600"/>
            <a:ext cx="1800225" cy="431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B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0825" cy="1462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BE"/>
          </a:p>
        </p:txBody>
      </p:sp>
      <p:pic>
        <p:nvPicPr>
          <p:cNvPr id="6" name="Picture 12" descr="logo-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6299200"/>
            <a:ext cx="2921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103 ibz-FRNL_POS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420688"/>
            <a:ext cx="23780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793750" y="2692400"/>
            <a:ext cx="7626350" cy="3171825"/>
            <a:chOff x="500" y="1696"/>
            <a:chExt cx="4804" cy="1998"/>
          </a:xfrm>
        </p:grpSpPr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500" y="1696"/>
              <a:ext cx="4588" cy="21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/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5088" y="1696"/>
              <a:ext cx="216" cy="178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/>
            </a:p>
          </p:txBody>
        </p: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716" y="3478"/>
              <a:ext cx="4588" cy="21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/>
            </a:p>
          </p:txBody>
        </p:sp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500" y="1912"/>
              <a:ext cx="216" cy="178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/>
            </a:p>
          </p:txBody>
        </p:sp>
      </p:grp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38313" y="3702050"/>
            <a:ext cx="5727700" cy="990600"/>
          </a:xfrm>
        </p:spPr>
        <p:txBody>
          <a:bodyPr anchor="b"/>
          <a:lstStyle>
            <a:lvl1pPr marL="0" indent="0" algn="r">
              <a:lnSpc>
                <a:spcPts val="3500"/>
              </a:lnSpc>
              <a:buFontTx/>
              <a:buNone/>
              <a:defRPr sz="3100"/>
            </a:lvl1pPr>
          </a:lstStyle>
          <a:p>
            <a:r>
              <a:rPr lang="fr-FR" smtClean="0"/>
              <a:t>Cliquez pour modifier le style du titre</a:t>
            </a:r>
            <a:endParaRPr lang="nl-NL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36725" y="4718050"/>
            <a:ext cx="5729288" cy="728663"/>
          </a:xfrm>
          <a:noFill/>
        </p:spPr>
        <p:txBody>
          <a:bodyPr/>
          <a:lstStyle>
            <a:lvl1pPr marL="0" indent="0" algn="r">
              <a:lnSpc>
                <a:spcPts val="2600"/>
              </a:lnSpc>
              <a:spcBef>
                <a:spcPct val="0"/>
              </a:spcBef>
              <a:buFontTx/>
              <a:buNone/>
              <a:defRPr sz="2200" b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nl-NL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90575" y="2371725"/>
            <a:ext cx="1800225" cy="27622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7 octobre 2010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30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7 octobre 2010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E7F07-ED81-44DD-9093-6436E399B725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923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35738" y="241300"/>
            <a:ext cx="1887537" cy="57499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68363" y="241300"/>
            <a:ext cx="5514975" cy="57499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7 octobre 2010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04565-66EA-4920-9B3E-804044D80DAD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70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7 octobre 2010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74746-ECF3-4A27-B8C3-7C011B425853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53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7 octobre 2010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7F50-1945-4E94-9E5B-EB88E38C7087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76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1876425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1876425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7 octobre 2010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09597-B143-4581-B3A1-0DAE6ABCE250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46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7 octobre 2010</a:t>
            </a:r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BD2F4-6577-4B19-9A88-2A065C596220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84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7 octobre 2010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55501-106E-4206-A47B-8175A5DD44BB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198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7 octobre 2010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FFC5C-1AEB-4B9B-900A-D7C5840B2494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673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7 octobre 2010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29596-6FC6-491C-9358-FDC5C0B50B8D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56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7 octobre 2010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1B1EB-D82D-4346-BD03-0CDF888AE2B7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21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62000" y="1463675"/>
            <a:ext cx="7664450" cy="5394325"/>
          </a:xfrm>
          <a:prstGeom prst="rect">
            <a:avLst/>
          </a:prstGeom>
          <a:solidFill>
            <a:srgbClr val="D2D2C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BE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8363" y="241300"/>
            <a:ext cx="75549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het opmaakprofiel van de modeltitel te bewerken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76425"/>
            <a:ext cx="6781800" cy="4114800"/>
          </a:xfrm>
          <a:prstGeom prst="rect">
            <a:avLst/>
          </a:prstGeom>
          <a:solidFill>
            <a:srgbClr val="D2D2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de opmaakprofielen van de modeltekst te bewerken</a:t>
            </a:r>
          </a:p>
          <a:p>
            <a:pPr lvl="1"/>
            <a:r>
              <a:rPr lang="nl-NL" altLang="en-US" smtClean="0"/>
              <a:t>Tweede niveau</a:t>
            </a:r>
          </a:p>
          <a:p>
            <a:pPr lvl="2"/>
            <a:r>
              <a:rPr lang="nl-NL" altLang="en-US" smtClean="0"/>
              <a:t>Derde niveau</a:t>
            </a:r>
          </a:p>
          <a:p>
            <a:pPr lvl="3"/>
            <a:r>
              <a:rPr lang="nl-NL" altLang="en-US" smtClean="0"/>
              <a:t>Vierde niveau</a:t>
            </a:r>
          </a:p>
          <a:p>
            <a:pPr lvl="4"/>
            <a:r>
              <a:rPr lang="nl-NL" altLang="en-US" smtClean="0"/>
              <a:t>Vijfde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4750" y="656748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6B645E"/>
                </a:solidFill>
              </a:defRPr>
            </a:lvl1pPr>
          </a:lstStyle>
          <a:p>
            <a:pPr>
              <a:defRPr/>
            </a:pPr>
            <a:r>
              <a:rPr lang="fr-FR"/>
              <a:t>7 octobre 2010</a:t>
            </a: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00925" y="6530975"/>
            <a:ext cx="762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500" b="1">
                <a:solidFill>
                  <a:srgbClr val="6B645E"/>
                </a:solidFill>
              </a:defRPr>
            </a:lvl1pPr>
          </a:lstStyle>
          <a:p>
            <a:pPr>
              <a:defRPr/>
            </a:pPr>
            <a:fld id="{85DF9968-A23F-4A4D-85EB-11833323F85F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463675"/>
            <a:ext cx="317500" cy="13033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</p:sldLayoutIdLst>
  <p:hf sldNum="0" hdr="0" ftr="0"/>
  <p:txStyles>
    <p:titleStyle>
      <a:lvl1pPr marL="398463" indent="-398463" algn="l" rtl="0" eaLnBrk="0" fontAlgn="base" hangingPunct="0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marL="398463" indent="-398463" algn="l" rtl="0" eaLnBrk="0" fontAlgn="base" hangingPunct="0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2pPr>
      <a:lvl3pPr marL="398463" indent="-398463" algn="l" rtl="0" eaLnBrk="0" fontAlgn="base" hangingPunct="0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3pPr>
      <a:lvl4pPr marL="398463" indent="-398463" algn="l" rtl="0" eaLnBrk="0" fontAlgn="base" hangingPunct="0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4pPr>
      <a:lvl5pPr marL="398463" indent="-398463" algn="l" rtl="0" eaLnBrk="0" fontAlgn="base" hangingPunct="0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5pPr>
      <a:lvl6pPr marL="855663" indent="-398463" algn="l" rtl="0" eaLnBrk="1" fontAlgn="base" hangingPunct="1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6pPr>
      <a:lvl7pPr marL="1312863" indent="-398463" algn="l" rtl="0" eaLnBrk="1" fontAlgn="base" hangingPunct="1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7pPr>
      <a:lvl8pPr marL="1770063" indent="-398463" algn="l" rtl="0" eaLnBrk="1" fontAlgn="base" hangingPunct="1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8pPr>
      <a:lvl9pPr marL="2227263" indent="-398463" algn="l" rtl="0" eaLnBrk="1" fontAlgn="base" hangingPunct="1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9pPr>
    </p:titleStyle>
    <p:bodyStyle>
      <a:lvl1pPr marL="319088" indent="-319088" algn="l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46050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Char char="-"/>
        <a:defRPr sz="2100">
          <a:solidFill>
            <a:schemeClr val="tx1"/>
          </a:solidFill>
          <a:latin typeface="+mn-lt"/>
        </a:defRPr>
      </a:lvl2pPr>
      <a:lvl3pPr marL="638175" indent="-147638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100">
          <a:solidFill>
            <a:schemeClr val="tx1"/>
          </a:solidFill>
          <a:latin typeface="+mn-lt"/>
        </a:defRPr>
      </a:lvl3pPr>
      <a:lvl4pPr marL="16954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14550" indent="-228600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71750" indent="-228600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28950" indent="-228600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486150" indent="-228600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43350" indent="-228600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3644900"/>
            <a:ext cx="6929438" cy="187166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3200" dirty="0" smtClean="0">
                <a:solidFill>
                  <a:srgbClr val="002060"/>
                </a:solidFill>
              </a:rPr>
              <a:t>G. Hublau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645024"/>
            <a:ext cx="7245350" cy="12968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D2D2C6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endParaRPr lang="fr-BE" sz="3600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fr-BE" sz="3600" b="1" dirty="0" err="1" smtClean="0">
                <a:solidFill>
                  <a:srgbClr val="002060"/>
                </a:solidFill>
              </a:rPr>
              <a:t>Mijn</a:t>
            </a:r>
            <a:r>
              <a:rPr lang="fr-BE" sz="3600" b="1" dirty="0" smtClean="0">
                <a:solidFill>
                  <a:srgbClr val="002060"/>
                </a:solidFill>
              </a:rPr>
              <a:t> </a:t>
            </a:r>
            <a:r>
              <a:rPr lang="fr-BE" sz="3600" b="1" dirty="0">
                <a:solidFill>
                  <a:srgbClr val="002060"/>
                </a:solidFill>
              </a:rPr>
              <a:t>Dossier </a:t>
            </a:r>
            <a:r>
              <a:rPr lang="fr-BE" sz="3600" b="1" dirty="0" smtClean="0">
                <a:solidFill>
                  <a:srgbClr val="002060"/>
                </a:solidFill>
              </a:rPr>
              <a:t>en </a:t>
            </a:r>
            <a:r>
              <a:rPr lang="fr-BE" sz="3600" b="1" dirty="0" err="1" smtClean="0">
                <a:solidFill>
                  <a:srgbClr val="002060"/>
                </a:solidFill>
              </a:rPr>
              <a:t>toegang</a:t>
            </a:r>
            <a:r>
              <a:rPr lang="fr-BE" sz="3600" b="1" dirty="0" smtClean="0">
                <a:solidFill>
                  <a:srgbClr val="002060"/>
                </a:solidFill>
              </a:rPr>
              <a:t> </a:t>
            </a:r>
            <a:r>
              <a:rPr lang="fr-BE" sz="3600" b="1" dirty="0" err="1" smtClean="0">
                <a:solidFill>
                  <a:srgbClr val="002060"/>
                </a:solidFill>
              </a:rPr>
              <a:t>tot</a:t>
            </a:r>
            <a:r>
              <a:rPr lang="fr-BE" sz="3600" b="1" dirty="0" smtClean="0">
                <a:solidFill>
                  <a:srgbClr val="002060"/>
                </a:solidFill>
              </a:rPr>
              <a:t> de </a:t>
            </a:r>
            <a:endParaRPr lang="fr-BE" sz="3600" b="1" dirty="0" smtClean="0">
              <a:solidFill>
                <a:srgbClr val="002060"/>
              </a:solidFill>
            </a:endParaRPr>
          </a:p>
          <a:p>
            <a:pPr algn="ctr" eaLnBrk="1" hangingPunct="1"/>
            <a:endParaRPr lang="fr-BE" sz="36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fr-BE" sz="3600" b="1" dirty="0" err="1" smtClean="0">
                <a:solidFill>
                  <a:srgbClr val="002060"/>
                </a:solidFill>
              </a:rPr>
              <a:t>certificaten</a:t>
            </a:r>
            <a:r>
              <a:rPr lang="fr-BE" sz="3600" b="1" dirty="0" smtClean="0">
                <a:solidFill>
                  <a:srgbClr val="002060"/>
                </a:solidFill>
              </a:rPr>
              <a:t> </a:t>
            </a:r>
            <a:r>
              <a:rPr lang="fr-BE" sz="3600" b="1" dirty="0" smtClean="0">
                <a:solidFill>
                  <a:srgbClr val="002060"/>
                </a:solidFill>
              </a:rPr>
              <a:t>voor de burgers</a:t>
            </a:r>
            <a:endParaRPr lang="fr-BE" altLang="en-US" sz="3600" b="1" dirty="0" smtClean="0">
              <a:solidFill>
                <a:srgbClr val="002060"/>
              </a:solidFill>
            </a:endParaRPr>
          </a:p>
        </p:txBody>
      </p:sp>
      <p:sp>
        <p:nvSpPr>
          <p:cNvPr id="4100" name="Espace réservé de la date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1400" dirty="0" smtClean="0">
                <a:solidFill>
                  <a:schemeClr val="bg1"/>
                </a:solidFill>
              </a:rPr>
              <a:t>21 </a:t>
            </a:r>
            <a:r>
              <a:rPr lang="fr-FR" altLang="en-US" sz="1400" dirty="0" err="1" smtClean="0">
                <a:solidFill>
                  <a:schemeClr val="bg1"/>
                </a:solidFill>
              </a:rPr>
              <a:t>oktober</a:t>
            </a:r>
            <a:r>
              <a:rPr lang="fr-FR" altLang="en-US" sz="1400" dirty="0" smtClean="0">
                <a:solidFill>
                  <a:schemeClr val="bg1"/>
                </a:solidFill>
              </a:rPr>
              <a:t> 2015</a:t>
            </a:r>
            <a:endParaRPr lang="nl-NL" altLang="en-US" sz="1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itre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667625" cy="955675"/>
          </a:xfrm>
        </p:spPr>
        <p:txBody>
          <a:bodyPr anchor="t"/>
          <a:lstStyle/>
          <a:p>
            <a:pPr>
              <a:buFont typeface="Wingdings" pitchFamily="2" charset="2"/>
              <a:buChar char="Ø"/>
            </a:pPr>
            <a:r>
              <a:rPr lang="fr-BE" altLang="en-US" sz="3200" dirty="0" err="1" smtClean="0">
                <a:solidFill>
                  <a:srgbClr val="002060"/>
                </a:solidFill>
              </a:rPr>
              <a:t>Toepassing</a:t>
            </a:r>
            <a:r>
              <a:rPr lang="fr-BE" altLang="en-US" sz="3200" dirty="0" smtClean="0">
                <a:solidFill>
                  <a:srgbClr val="002060"/>
                </a:solidFill>
              </a:rPr>
              <a:t> «</a:t>
            </a:r>
            <a:r>
              <a:rPr lang="fr-BE" altLang="en-US" sz="3200" dirty="0" err="1" smtClean="0">
                <a:solidFill>
                  <a:srgbClr val="002060"/>
                </a:solidFill>
              </a:rPr>
              <a:t>mijnDossier</a:t>
            </a:r>
            <a:r>
              <a:rPr lang="fr-BE" altLang="en-US" sz="3200" dirty="0" smtClean="0">
                <a:solidFill>
                  <a:srgbClr val="002060"/>
                </a:solidFill>
              </a:rPr>
              <a:t>»</a:t>
            </a:r>
            <a:endParaRPr lang="fr-FR" alt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1033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1200" dirty="0">
                <a:solidFill>
                  <a:srgbClr val="6B645E"/>
                </a:solidFill>
              </a:rPr>
              <a:t>21 </a:t>
            </a:r>
            <a:r>
              <a:rPr lang="fr-FR" altLang="en-US" sz="1200" dirty="0" err="1" smtClean="0">
                <a:solidFill>
                  <a:srgbClr val="6B645E"/>
                </a:solidFill>
              </a:rPr>
              <a:t>oktober</a:t>
            </a:r>
            <a:r>
              <a:rPr lang="fr-FR" altLang="en-US" sz="1200" dirty="0" smtClean="0">
                <a:solidFill>
                  <a:srgbClr val="6B645E"/>
                </a:solidFill>
              </a:rPr>
              <a:t> </a:t>
            </a:r>
            <a:r>
              <a:rPr lang="fr-FR" altLang="en-US" sz="1200" dirty="0">
                <a:solidFill>
                  <a:srgbClr val="6B645E"/>
                </a:solidFill>
              </a:rPr>
              <a:t>2015</a:t>
            </a:r>
            <a:endParaRPr lang="nl-NL" altLang="en-US" sz="1200" dirty="0">
              <a:solidFill>
                <a:srgbClr val="6B645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31342"/>
            <a:ext cx="8585196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3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itre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667625" cy="955675"/>
          </a:xfrm>
        </p:spPr>
        <p:txBody>
          <a:bodyPr anchor="t"/>
          <a:lstStyle/>
          <a:p>
            <a:pPr>
              <a:buFont typeface="Wingdings" pitchFamily="2" charset="2"/>
              <a:buChar char="Ø"/>
            </a:pPr>
            <a:r>
              <a:rPr lang="fr-BE" altLang="en-US" sz="2400" dirty="0" err="1" smtClean="0"/>
              <a:t>Uittreksels</a:t>
            </a:r>
            <a:r>
              <a:rPr lang="fr-BE" altLang="en-US" sz="2400" dirty="0" smtClean="0"/>
              <a:t> in </a:t>
            </a:r>
            <a:r>
              <a:rPr lang="fr-BE" altLang="en-US" sz="2400" dirty="0" err="1" smtClean="0"/>
              <a:t>formaat</a:t>
            </a:r>
            <a:r>
              <a:rPr lang="fr-BE" altLang="en-US" sz="2400" dirty="0" smtClean="0"/>
              <a:t> «</a:t>
            </a:r>
            <a:r>
              <a:rPr lang="fr-BE" altLang="en-US" sz="2400" dirty="0" err="1" smtClean="0"/>
              <a:t>pdf</a:t>
            </a:r>
            <a:r>
              <a:rPr lang="fr-BE" altLang="en-US" sz="2400" dirty="0" smtClean="0"/>
              <a:t>»: </a:t>
            </a:r>
            <a:r>
              <a:rPr lang="fr-BE" altLang="en-US" sz="2400" dirty="0" err="1" smtClean="0"/>
              <a:t>functionaliteit</a:t>
            </a:r>
            <a:endParaRPr lang="fr-FR" altLang="en-US" sz="2400" dirty="0" smtClean="0"/>
          </a:p>
        </p:txBody>
      </p:sp>
      <p:sp>
        <p:nvSpPr>
          <p:cNvPr id="1033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1200" dirty="0">
                <a:solidFill>
                  <a:srgbClr val="6B645E"/>
                </a:solidFill>
              </a:rPr>
              <a:t>21 </a:t>
            </a:r>
            <a:r>
              <a:rPr lang="fr-FR" altLang="en-US" sz="1200" dirty="0" err="1" smtClean="0">
                <a:solidFill>
                  <a:srgbClr val="6B645E"/>
                </a:solidFill>
              </a:rPr>
              <a:t>oktober</a:t>
            </a:r>
            <a:r>
              <a:rPr lang="fr-FR" altLang="en-US" sz="1200" dirty="0" smtClean="0">
                <a:solidFill>
                  <a:srgbClr val="6B645E"/>
                </a:solidFill>
              </a:rPr>
              <a:t> </a:t>
            </a:r>
            <a:r>
              <a:rPr lang="fr-FR" altLang="en-US" sz="1200" dirty="0">
                <a:solidFill>
                  <a:srgbClr val="6B645E"/>
                </a:solidFill>
              </a:rPr>
              <a:t>2015</a:t>
            </a:r>
            <a:endParaRPr lang="nl-NL" altLang="en-US" sz="1200" dirty="0">
              <a:solidFill>
                <a:srgbClr val="6B645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2370"/>
            <a:ext cx="7488832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60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itre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667625" cy="955675"/>
          </a:xfrm>
        </p:spPr>
        <p:txBody>
          <a:bodyPr anchor="t"/>
          <a:lstStyle/>
          <a:p>
            <a:pPr>
              <a:buFont typeface="Wingdings" pitchFamily="2" charset="2"/>
              <a:buChar char="Ø"/>
            </a:pPr>
            <a:r>
              <a:rPr lang="fr-BE" altLang="en-US" sz="3200" dirty="0" err="1" smtClean="0">
                <a:solidFill>
                  <a:schemeClr val="accent2"/>
                </a:solidFill>
              </a:rPr>
              <a:t>Uittreksels</a:t>
            </a:r>
            <a:r>
              <a:rPr lang="fr-BE" altLang="en-US" sz="3200" dirty="0" smtClean="0">
                <a:solidFill>
                  <a:schemeClr val="accent2"/>
                </a:solidFill>
              </a:rPr>
              <a:t> in </a:t>
            </a:r>
            <a:r>
              <a:rPr lang="fr-BE" altLang="en-US" sz="3200" dirty="0" err="1" smtClean="0">
                <a:solidFill>
                  <a:schemeClr val="accent2"/>
                </a:solidFill>
              </a:rPr>
              <a:t>formaat</a:t>
            </a:r>
            <a:r>
              <a:rPr lang="fr-BE" altLang="en-US" sz="3200" dirty="0" smtClean="0">
                <a:solidFill>
                  <a:schemeClr val="accent2"/>
                </a:solidFill>
              </a:rPr>
              <a:t> «</a:t>
            </a:r>
            <a:r>
              <a:rPr lang="fr-BE" altLang="en-US" sz="3200" dirty="0" err="1" smtClean="0">
                <a:solidFill>
                  <a:schemeClr val="accent2"/>
                </a:solidFill>
              </a:rPr>
              <a:t>pdf</a:t>
            </a:r>
            <a:r>
              <a:rPr lang="fr-BE" altLang="en-US" sz="3200" dirty="0" smtClean="0">
                <a:solidFill>
                  <a:schemeClr val="accent2"/>
                </a:solidFill>
              </a:rPr>
              <a:t>»: Document «</a:t>
            </a:r>
            <a:r>
              <a:rPr lang="fr-BE" altLang="en-US" sz="3200" dirty="0" err="1" smtClean="0">
                <a:solidFill>
                  <a:schemeClr val="accent2"/>
                </a:solidFill>
              </a:rPr>
              <a:t>pdf</a:t>
            </a:r>
            <a:r>
              <a:rPr lang="fr-BE" altLang="en-US" sz="3200" dirty="0" smtClean="0">
                <a:solidFill>
                  <a:schemeClr val="accent2"/>
                </a:solidFill>
              </a:rPr>
              <a:t>»</a:t>
            </a:r>
            <a:endParaRPr lang="fr-FR" alt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1033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1200" dirty="0">
                <a:solidFill>
                  <a:srgbClr val="6B645E"/>
                </a:solidFill>
              </a:rPr>
              <a:t>21 </a:t>
            </a:r>
            <a:r>
              <a:rPr lang="fr-FR" altLang="en-US" sz="1200" dirty="0" err="1" smtClean="0">
                <a:solidFill>
                  <a:srgbClr val="6B645E"/>
                </a:solidFill>
              </a:rPr>
              <a:t>oktober</a:t>
            </a:r>
            <a:r>
              <a:rPr lang="fr-FR" altLang="en-US" sz="1200" dirty="0" smtClean="0">
                <a:solidFill>
                  <a:srgbClr val="6B645E"/>
                </a:solidFill>
              </a:rPr>
              <a:t> </a:t>
            </a:r>
            <a:r>
              <a:rPr lang="fr-FR" altLang="en-US" sz="1200" dirty="0">
                <a:solidFill>
                  <a:srgbClr val="6B645E"/>
                </a:solidFill>
              </a:rPr>
              <a:t>2015</a:t>
            </a:r>
            <a:endParaRPr lang="nl-NL" altLang="en-US" sz="1200" dirty="0">
              <a:solidFill>
                <a:srgbClr val="6B645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44352"/>
            <a:ext cx="7836346" cy="611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5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itre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667625" cy="955675"/>
          </a:xfrm>
        </p:spPr>
        <p:txBody>
          <a:bodyPr anchor="t"/>
          <a:lstStyle/>
          <a:p>
            <a:pPr>
              <a:buFont typeface="Wingdings" pitchFamily="2" charset="2"/>
              <a:buChar char="Ø"/>
            </a:pPr>
            <a:r>
              <a:rPr lang="fr-BE" altLang="en-US" sz="3200" dirty="0" err="1" smtClean="0">
                <a:solidFill>
                  <a:srgbClr val="002060"/>
                </a:solidFill>
              </a:rPr>
              <a:t>Uittreksels</a:t>
            </a:r>
            <a:r>
              <a:rPr lang="fr-BE" altLang="en-US" sz="3200" dirty="0" smtClean="0">
                <a:solidFill>
                  <a:srgbClr val="002060"/>
                </a:solidFill>
              </a:rPr>
              <a:t> in </a:t>
            </a:r>
            <a:r>
              <a:rPr lang="fr-BE" altLang="en-US" sz="3200" dirty="0" err="1" smtClean="0">
                <a:solidFill>
                  <a:srgbClr val="002060"/>
                </a:solidFill>
              </a:rPr>
              <a:t>formaat</a:t>
            </a:r>
            <a:r>
              <a:rPr lang="fr-BE" altLang="en-US" sz="3200" dirty="0" smtClean="0">
                <a:solidFill>
                  <a:srgbClr val="002060"/>
                </a:solidFill>
              </a:rPr>
              <a:t> «</a:t>
            </a:r>
            <a:r>
              <a:rPr lang="fr-BE" altLang="en-US" sz="3200" dirty="0" err="1" smtClean="0">
                <a:solidFill>
                  <a:srgbClr val="002060"/>
                </a:solidFill>
              </a:rPr>
              <a:t>pdf</a:t>
            </a:r>
            <a:r>
              <a:rPr lang="fr-BE" altLang="en-US" sz="3200" dirty="0" smtClean="0">
                <a:solidFill>
                  <a:srgbClr val="002060"/>
                </a:solidFill>
              </a:rPr>
              <a:t>»: </a:t>
            </a:r>
            <a:r>
              <a:rPr lang="fr-BE" altLang="en-US" sz="3200" dirty="0" err="1" smtClean="0">
                <a:solidFill>
                  <a:srgbClr val="002060"/>
                </a:solidFill>
              </a:rPr>
              <a:t>Wijzigingen</a:t>
            </a:r>
            <a:endParaRPr lang="fr-FR" alt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1033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1200" dirty="0" smtClean="0">
                <a:solidFill>
                  <a:srgbClr val="6B645E"/>
                </a:solidFill>
              </a:rPr>
              <a:t>21 </a:t>
            </a:r>
            <a:r>
              <a:rPr lang="fr-FR" altLang="en-US" sz="1200" dirty="0" err="1" smtClean="0">
                <a:solidFill>
                  <a:srgbClr val="6B645E"/>
                </a:solidFill>
              </a:rPr>
              <a:t>oktober</a:t>
            </a:r>
            <a:r>
              <a:rPr lang="fr-FR" altLang="en-US" sz="1200" dirty="0" smtClean="0">
                <a:solidFill>
                  <a:srgbClr val="6B645E"/>
                </a:solidFill>
              </a:rPr>
              <a:t> 2015</a:t>
            </a:r>
            <a:endParaRPr lang="nl-NL" altLang="en-US" sz="1200" dirty="0" smtClean="0">
              <a:solidFill>
                <a:srgbClr val="6B645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816521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5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itre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667625" cy="955675"/>
          </a:xfrm>
        </p:spPr>
        <p:txBody>
          <a:bodyPr anchor="t"/>
          <a:lstStyle/>
          <a:p>
            <a:pPr>
              <a:buFont typeface="Wingdings" pitchFamily="2" charset="2"/>
              <a:buChar char="Ø"/>
            </a:pPr>
            <a:r>
              <a:rPr lang="fr-BE" altLang="en-US" sz="2400" dirty="0" err="1" smtClean="0">
                <a:solidFill>
                  <a:srgbClr val="002060"/>
                </a:solidFill>
              </a:rPr>
              <a:t>Uittreksels</a:t>
            </a:r>
            <a:r>
              <a:rPr lang="fr-BE" altLang="en-US" sz="2400" dirty="0" smtClean="0">
                <a:solidFill>
                  <a:srgbClr val="002060"/>
                </a:solidFill>
              </a:rPr>
              <a:t> in </a:t>
            </a:r>
            <a:r>
              <a:rPr lang="fr-BE" altLang="en-US" sz="2400" dirty="0" err="1" smtClean="0">
                <a:solidFill>
                  <a:srgbClr val="002060"/>
                </a:solidFill>
              </a:rPr>
              <a:t>formaat</a:t>
            </a:r>
            <a:r>
              <a:rPr lang="fr-BE" altLang="en-US" sz="2400" dirty="0" smtClean="0">
                <a:solidFill>
                  <a:srgbClr val="002060"/>
                </a:solidFill>
              </a:rPr>
              <a:t> «</a:t>
            </a:r>
            <a:r>
              <a:rPr lang="fr-BE" altLang="en-US" sz="2400" dirty="0" err="1" smtClean="0">
                <a:solidFill>
                  <a:srgbClr val="002060"/>
                </a:solidFill>
              </a:rPr>
              <a:t>pdf</a:t>
            </a:r>
            <a:r>
              <a:rPr lang="fr-BE" altLang="en-US" sz="2400" dirty="0" smtClean="0">
                <a:solidFill>
                  <a:srgbClr val="002060"/>
                </a:solidFill>
              </a:rPr>
              <a:t>»: </a:t>
            </a:r>
            <a:r>
              <a:rPr lang="fr-BE" altLang="en-US" sz="2400" dirty="0" err="1" smtClean="0">
                <a:solidFill>
                  <a:srgbClr val="002060"/>
                </a:solidFill>
              </a:rPr>
              <a:t>Nieuwe</a:t>
            </a:r>
            <a:r>
              <a:rPr lang="fr-BE" altLang="en-US" sz="2400" dirty="0" smtClean="0">
                <a:solidFill>
                  <a:srgbClr val="002060"/>
                </a:solidFill>
              </a:rPr>
              <a:t> </a:t>
            </a:r>
            <a:r>
              <a:rPr lang="fr-BE" altLang="en-US" sz="2400" dirty="0" err="1" smtClean="0">
                <a:solidFill>
                  <a:srgbClr val="002060"/>
                </a:solidFill>
              </a:rPr>
              <a:t>documenten</a:t>
            </a:r>
            <a:r>
              <a:rPr lang="fr-BE" altLang="en-US" sz="2400" dirty="0" smtClean="0">
                <a:solidFill>
                  <a:srgbClr val="002060"/>
                </a:solidFill>
              </a:rPr>
              <a:t> «</a:t>
            </a:r>
            <a:r>
              <a:rPr lang="fr-BE" altLang="en-US" sz="2400" dirty="0" err="1" smtClean="0">
                <a:solidFill>
                  <a:srgbClr val="002060"/>
                </a:solidFill>
              </a:rPr>
              <a:t>pdf</a:t>
            </a:r>
            <a:r>
              <a:rPr lang="fr-BE" altLang="en-US" sz="2400" dirty="0" smtClean="0">
                <a:solidFill>
                  <a:srgbClr val="002060"/>
                </a:solidFill>
              </a:rPr>
              <a:t>»</a:t>
            </a:r>
            <a:endParaRPr lang="fr-FR" alt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1033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1200" dirty="0">
                <a:solidFill>
                  <a:srgbClr val="6B645E"/>
                </a:solidFill>
              </a:rPr>
              <a:t>21 </a:t>
            </a:r>
            <a:r>
              <a:rPr lang="fr-FR" altLang="en-US" sz="1200" dirty="0" err="1" smtClean="0">
                <a:solidFill>
                  <a:srgbClr val="6B645E"/>
                </a:solidFill>
              </a:rPr>
              <a:t>oktober</a:t>
            </a:r>
            <a:r>
              <a:rPr lang="fr-FR" altLang="en-US" sz="1200" dirty="0" smtClean="0">
                <a:solidFill>
                  <a:srgbClr val="6B645E"/>
                </a:solidFill>
              </a:rPr>
              <a:t> </a:t>
            </a:r>
            <a:r>
              <a:rPr lang="fr-FR" altLang="en-US" sz="1200" dirty="0">
                <a:solidFill>
                  <a:srgbClr val="6B645E"/>
                </a:solidFill>
              </a:rPr>
              <a:t>2015</a:t>
            </a:r>
            <a:endParaRPr lang="nl-NL" altLang="en-US" sz="1200" dirty="0">
              <a:solidFill>
                <a:srgbClr val="6B645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632848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7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itre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667625" cy="955675"/>
          </a:xfrm>
        </p:spPr>
        <p:txBody>
          <a:bodyPr anchor="t"/>
          <a:lstStyle/>
          <a:p>
            <a:pPr>
              <a:buFont typeface="Wingdings" pitchFamily="2" charset="2"/>
              <a:buChar char="Ø"/>
            </a:pPr>
            <a:r>
              <a:rPr lang="fr-BE" altLang="en-US" sz="3200" dirty="0" err="1" smtClean="0">
                <a:solidFill>
                  <a:srgbClr val="002060"/>
                </a:solidFill>
              </a:rPr>
              <a:t>Proefproject</a:t>
            </a:r>
            <a:r>
              <a:rPr lang="fr-BE" altLang="en-US" sz="3200" dirty="0" smtClean="0">
                <a:solidFill>
                  <a:srgbClr val="002060"/>
                </a:solidFill>
              </a:rPr>
              <a:t>: </a:t>
            </a:r>
            <a:r>
              <a:rPr lang="fr-BE" altLang="en-US" sz="3200" dirty="0" err="1" smtClean="0">
                <a:solidFill>
                  <a:srgbClr val="002060"/>
                </a:solidFill>
              </a:rPr>
              <a:t>Certificaat</a:t>
            </a:r>
            <a:r>
              <a:rPr lang="fr-BE" altLang="en-US" sz="3200" dirty="0" smtClean="0">
                <a:solidFill>
                  <a:srgbClr val="002060"/>
                </a:solidFill>
              </a:rPr>
              <a:t> </a:t>
            </a:r>
            <a:r>
              <a:rPr lang="fr-BE" altLang="en-US" sz="3200" dirty="0" err="1" smtClean="0">
                <a:solidFill>
                  <a:srgbClr val="002060"/>
                </a:solidFill>
              </a:rPr>
              <a:t>inzake</a:t>
            </a:r>
            <a:r>
              <a:rPr lang="fr-BE" altLang="en-US" sz="3200" dirty="0" smtClean="0">
                <a:solidFill>
                  <a:srgbClr val="002060"/>
                </a:solidFill>
              </a:rPr>
              <a:t> </a:t>
            </a:r>
            <a:r>
              <a:rPr lang="fr-BE" altLang="en-US" sz="3200" dirty="0" err="1" smtClean="0">
                <a:solidFill>
                  <a:srgbClr val="002060"/>
                </a:solidFill>
              </a:rPr>
              <a:t>gezinssamenstelling</a:t>
            </a:r>
            <a:r>
              <a:rPr lang="fr-BE" altLang="en-US" sz="3200" dirty="0" smtClean="0">
                <a:solidFill>
                  <a:srgbClr val="002060"/>
                </a:solidFill>
              </a:rPr>
              <a:t> via «</a:t>
            </a:r>
            <a:r>
              <a:rPr lang="fr-BE" altLang="en-US" sz="3200" dirty="0" err="1" smtClean="0">
                <a:solidFill>
                  <a:srgbClr val="002060"/>
                </a:solidFill>
              </a:rPr>
              <a:t>webservice</a:t>
            </a:r>
            <a:r>
              <a:rPr lang="fr-BE" altLang="en-US" sz="3200" dirty="0" smtClean="0">
                <a:solidFill>
                  <a:srgbClr val="002060"/>
                </a:solidFill>
              </a:rPr>
              <a:t>»</a:t>
            </a:r>
            <a:endParaRPr lang="fr-FR" alt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1033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1200" dirty="0">
                <a:solidFill>
                  <a:srgbClr val="6B645E"/>
                </a:solidFill>
              </a:rPr>
              <a:t>21 </a:t>
            </a:r>
            <a:r>
              <a:rPr lang="fr-FR" altLang="en-US" sz="1200" dirty="0" err="1" smtClean="0">
                <a:solidFill>
                  <a:srgbClr val="6B645E"/>
                </a:solidFill>
              </a:rPr>
              <a:t>oktober</a:t>
            </a:r>
            <a:r>
              <a:rPr lang="fr-FR" altLang="en-US" sz="1200" dirty="0" smtClean="0">
                <a:solidFill>
                  <a:srgbClr val="6B645E"/>
                </a:solidFill>
              </a:rPr>
              <a:t> 2015</a:t>
            </a:r>
          </a:p>
          <a:p>
            <a:pPr eaLnBrk="1" hangingPunct="1"/>
            <a:endParaRPr lang="nl-NL" altLang="en-US" sz="1200" dirty="0">
              <a:solidFill>
                <a:srgbClr val="6B645E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755576" y="1484784"/>
            <a:ext cx="7704856" cy="53732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fr-BE" b="0" dirty="0" err="1" smtClean="0"/>
              <a:t>Gebruik</a:t>
            </a:r>
            <a:r>
              <a:rPr lang="fr-BE" b="0" dirty="0" smtClean="0"/>
              <a:t> van de </a:t>
            </a:r>
            <a:r>
              <a:rPr lang="fr-BE" b="0" dirty="0" err="1" smtClean="0"/>
              <a:t>transactie</a:t>
            </a:r>
            <a:r>
              <a:rPr lang="fr-BE" b="0" dirty="0" smtClean="0"/>
              <a:t> WS42-</a:t>
            </a:r>
            <a:r>
              <a:rPr lang="fr-BE" b="0" dirty="0"/>
              <a:t>&gt;XM42 </a:t>
            </a:r>
            <a:r>
              <a:rPr lang="fr-BE" b="0" dirty="0" smtClean="0"/>
              <a:t>in </a:t>
            </a:r>
            <a:r>
              <a:rPr lang="fr-BE" b="0" dirty="0" err="1" smtClean="0"/>
              <a:t>plaats</a:t>
            </a:r>
            <a:r>
              <a:rPr lang="fr-BE" b="0" dirty="0" smtClean="0"/>
              <a:t> van XM79 om het </a:t>
            </a:r>
            <a:r>
              <a:rPr lang="fr-BE" b="0" dirty="0" err="1" smtClean="0"/>
              <a:t>certificaat</a:t>
            </a:r>
            <a:r>
              <a:rPr lang="fr-BE" b="0" dirty="0" smtClean="0"/>
              <a:t> </a:t>
            </a:r>
            <a:r>
              <a:rPr lang="fr-BE" b="0" dirty="0" err="1" smtClean="0"/>
              <a:t>inzake</a:t>
            </a:r>
            <a:r>
              <a:rPr lang="fr-BE" b="0" dirty="0" smtClean="0"/>
              <a:t> </a:t>
            </a:r>
            <a:r>
              <a:rPr lang="fr-BE" b="0" dirty="0" err="1" smtClean="0"/>
              <a:t>gezinssamenstelling</a:t>
            </a:r>
            <a:r>
              <a:rPr lang="fr-BE" b="0" dirty="0" smtClean="0"/>
              <a:t> </a:t>
            </a:r>
            <a:r>
              <a:rPr lang="fr-BE" b="0" dirty="0" err="1" smtClean="0"/>
              <a:t>aan</a:t>
            </a:r>
            <a:r>
              <a:rPr lang="fr-BE" b="0" dirty="0" smtClean="0"/>
              <a:t> te </a:t>
            </a:r>
            <a:r>
              <a:rPr lang="fr-BE" b="0" dirty="0" err="1" smtClean="0"/>
              <a:t>maken</a:t>
            </a:r>
            <a:r>
              <a:rPr lang="fr-BE" b="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fr-BE" b="0" dirty="0" err="1" smtClean="0"/>
              <a:t>Creatie</a:t>
            </a:r>
            <a:r>
              <a:rPr lang="fr-BE" b="0" dirty="0" smtClean="0"/>
              <a:t> van </a:t>
            </a:r>
            <a:r>
              <a:rPr lang="fr-BE" b="0" dirty="0" err="1" smtClean="0"/>
              <a:t>een</a:t>
            </a:r>
            <a:r>
              <a:rPr lang="fr-BE" b="0" dirty="0" smtClean="0"/>
              <a:t> </a:t>
            </a:r>
            <a:r>
              <a:rPr lang="fr-BE" b="0" dirty="0" err="1" smtClean="0"/>
              <a:t>webservice</a:t>
            </a:r>
            <a:r>
              <a:rPr lang="fr-BE" b="0" dirty="0" smtClean="0"/>
              <a:t> om </a:t>
            </a:r>
            <a:r>
              <a:rPr lang="fr-BE" b="0" dirty="0" err="1" smtClean="0"/>
              <a:t>ondertekende</a:t>
            </a:r>
            <a:r>
              <a:rPr lang="fr-BE" b="0" dirty="0" smtClean="0"/>
              <a:t> PDF-</a:t>
            </a:r>
            <a:r>
              <a:rPr lang="fr-BE" b="0" dirty="0" err="1" smtClean="0"/>
              <a:t>documenten</a:t>
            </a:r>
            <a:r>
              <a:rPr lang="fr-BE" b="0" dirty="0" smtClean="0"/>
              <a:t> te </a:t>
            </a:r>
            <a:r>
              <a:rPr lang="fr-BE" b="0" dirty="0" err="1" smtClean="0"/>
              <a:t>verkrijgen</a:t>
            </a:r>
            <a:r>
              <a:rPr lang="fr-BE" b="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fr-BE" b="0" dirty="0" err="1" smtClean="0"/>
              <a:t>Meerdere</a:t>
            </a:r>
            <a:r>
              <a:rPr lang="fr-BE" b="0" dirty="0" smtClean="0"/>
              <a:t> </a:t>
            </a:r>
            <a:r>
              <a:rPr lang="fr-BE" b="0" dirty="0" err="1" smtClean="0"/>
              <a:t>mogelijkheden</a:t>
            </a:r>
            <a:r>
              <a:rPr lang="fr-BE" b="0" dirty="0" smtClean="0"/>
              <a:t> om </a:t>
            </a:r>
            <a:r>
              <a:rPr lang="fr-BE" b="0" dirty="0" err="1" smtClean="0"/>
              <a:t>een</a:t>
            </a:r>
            <a:r>
              <a:rPr lang="fr-BE" b="0" dirty="0" smtClean="0"/>
              <a:t> </a:t>
            </a:r>
            <a:r>
              <a:rPr lang="fr-BE" b="0" dirty="0" err="1" smtClean="0"/>
              <a:t>ondertekend</a:t>
            </a:r>
            <a:r>
              <a:rPr lang="fr-BE" b="0" dirty="0" smtClean="0"/>
              <a:t> PDF-</a:t>
            </a:r>
            <a:r>
              <a:rPr lang="fr-BE" b="0" dirty="0" err="1" smtClean="0"/>
              <a:t>certificaat</a:t>
            </a:r>
            <a:r>
              <a:rPr lang="fr-BE" b="0" dirty="0" smtClean="0"/>
              <a:t> te </a:t>
            </a:r>
            <a:r>
              <a:rPr lang="fr-BE" b="0" dirty="0" err="1" smtClean="0"/>
              <a:t>hebben</a:t>
            </a:r>
            <a:r>
              <a:rPr lang="fr-BE" b="0" dirty="0" smtClean="0"/>
              <a:t>,«</a:t>
            </a:r>
            <a:r>
              <a:rPr lang="fr-BE" b="0" dirty="0" err="1" smtClean="0"/>
              <a:t>Mijn</a:t>
            </a:r>
            <a:r>
              <a:rPr lang="fr-BE" b="0" dirty="0" smtClean="0"/>
              <a:t> dossier», het </a:t>
            </a:r>
            <a:r>
              <a:rPr lang="fr-BE" b="0" dirty="0" err="1" smtClean="0"/>
              <a:t>elektronisch</a:t>
            </a:r>
            <a:r>
              <a:rPr lang="fr-BE" b="0" dirty="0" smtClean="0"/>
              <a:t> </a:t>
            </a:r>
            <a:r>
              <a:rPr lang="fr-BE" b="0" dirty="0" err="1" smtClean="0"/>
              <a:t>loket</a:t>
            </a:r>
            <a:r>
              <a:rPr lang="fr-BE" b="0" dirty="0" smtClean="0"/>
              <a:t> van de </a:t>
            </a:r>
            <a:r>
              <a:rPr lang="fr-BE" b="0" dirty="0" err="1" smtClean="0"/>
              <a:t>gemeente</a:t>
            </a:r>
            <a:r>
              <a:rPr lang="fr-BE" b="0" dirty="0" smtClean="0"/>
              <a:t> en/of de </a:t>
            </a:r>
            <a:r>
              <a:rPr lang="fr-BE" b="0" dirty="0" err="1" smtClean="0"/>
              <a:t>website</a:t>
            </a:r>
            <a:r>
              <a:rPr lang="fr-BE" b="0" dirty="0" smtClean="0"/>
              <a:t> van de </a:t>
            </a:r>
            <a:r>
              <a:rPr lang="fr-BE" b="0" dirty="0" err="1" smtClean="0"/>
              <a:t>gemeente</a:t>
            </a:r>
            <a:r>
              <a:rPr lang="fr-BE" b="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fr-BE" b="0" dirty="0" err="1" smtClean="0"/>
              <a:t>Uitbreiding</a:t>
            </a:r>
            <a:r>
              <a:rPr lang="fr-BE" b="0" dirty="0" smtClean="0"/>
              <a:t> van de </a:t>
            </a:r>
            <a:r>
              <a:rPr lang="fr-BE" b="0" dirty="0" err="1" smtClean="0"/>
              <a:t>webservice</a:t>
            </a:r>
            <a:r>
              <a:rPr lang="fr-BE" b="0" dirty="0" smtClean="0"/>
              <a:t> </a:t>
            </a:r>
            <a:r>
              <a:rPr lang="fr-BE" b="0" dirty="0" err="1" smtClean="0"/>
              <a:t>naar</a:t>
            </a:r>
            <a:r>
              <a:rPr lang="fr-BE" b="0" dirty="0" smtClean="0"/>
              <a:t> </a:t>
            </a:r>
            <a:r>
              <a:rPr lang="fr-BE" b="0" dirty="0" err="1" smtClean="0"/>
              <a:t>alle</a:t>
            </a:r>
            <a:r>
              <a:rPr lang="fr-BE" b="0" dirty="0" smtClean="0"/>
              <a:t> </a:t>
            </a:r>
            <a:r>
              <a:rPr lang="fr-BE" b="0" dirty="0" err="1" smtClean="0"/>
              <a:t>andere</a:t>
            </a:r>
            <a:r>
              <a:rPr lang="fr-BE" b="0" dirty="0" smtClean="0"/>
              <a:t> </a:t>
            </a:r>
            <a:r>
              <a:rPr lang="fr-BE" b="0" dirty="0" err="1" smtClean="0"/>
              <a:t>certificaten</a:t>
            </a:r>
            <a:r>
              <a:rPr lang="fr-BE" b="0" dirty="0"/>
              <a:t>.</a:t>
            </a:r>
            <a:endParaRPr lang="fr-BE" b="0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T_powerpoint">
  <a:themeElements>
    <a:clrScheme name="Standaardontwerp 1">
      <a:dk1>
        <a:srgbClr val="000000"/>
      </a:dk1>
      <a:lt1>
        <a:srgbClr val="FFFFFF"/>
      </a:lt1>
      <a:dk2>
        <a:srgbClr val="435607"/>
      </a:dk2>
      <a:lt2>
        <a:srgbClr val="8F001C"/>
      </a:lt2>
      <a:accent1>
        <a:srgbClr val="F0AC00"/>
      </a:accent1>
      <a:accent2>
        <a:srgbClr val="063869"/>
      </a:accent2>
      <a:accent3>
        <a:srgbClr val="FFFFFF"/>
      </a:accent3>
      <a:accent4>
        <a:srgbClr val="000000"/>
      </a:accent4>
      <a:accent5>
        <a:srgbClr val="F6D2AA"/>
      </a:accent5>
      <a:accent6>
        <a:srgbClr val="05325E"/>
      </a:accent6>
      <a:hlink>
        <a:srgbClr val="D47300"/>
      </a:hlink>
      <a:folHlink>
        <a:srgbClr val="157F7D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2D2C6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2D2C6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435607"/>
        </a:dk2>
        <a:lt2>
          <a:srgbClr val="8F001C"/>
        </a:lt2>
        <a:accent1>
          <a:srgbClr val="F0AC00"/>
        </a:accent1>
        <a:accent2>
          <a:srgbClr val="063869"/>
        </a:accent2>
        <a:accent3>
          <a:srgbClr val="FFFFFF"/>
        </a:accent3>
        <a:accent4>
          <a:srgbClr val="000000"/>
        </a:accent4>
        <a:accent5>
          <a:srgbClr val="F6D2AA"/>
        </a:accent5>
        <a:accent6>
          <a:srgbClr val="05325E"/>
        </a:accent6>
        <a:hlink>
          <a:srgbClr val="D47300"/>
        </a:hlink>
        <a:folHlink>
          <a:srgbClr val="157F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INST_powerpoint</Template>
  <TotalTime>5399</TotalTime>
  <Words>146</Words>
  <Application>Microsoft Office PowerPoint</Application>
  <PresentationFormat>Affichage à l'écran (4:3)</PresentationFormat>
  <Paragraphs>22</Paragraphs>
  <Slides>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INST_powerpoint</vt:lpstr>
      <vt:lpstr>G. Hublau</vt:lpstr>
      <vt:lpstr>Toepassing «mijnDossier»</vt:lpstr>
      <vt:lpstr>Uittreksels in formaat «pdf»: functionaliteit</vt:lpstr>
      <vt:lpstr>Uittreksels in formaat «pdf»: Document «pdf»</vt:lpstr>
      <vt:lpstr>Uittreksels in formaat «pdf»: Wijzigingen</vt:lpstr>
      <vt:lpstr>Uittreksels in formaat «pdf»: Nieuwe documenten «pdf»</vt:lpstr>
      <vt:lpstr>Proefproject: Certificaat inzake gezinssamenstelling via «webservice»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 I N P (Architectures for  Strengtheunig Identification of Natural Persons in EUROPE) Combatting ID-Fraude</dc:title>
  <dc:creator>Administrateur</dc:creator>
  <cp:lastModifiedBy>Administrateur</cp:lastModifiedBy>
  <cp:revision>386</cp:revision>
  <cp:lastPrinted>2015-07-10T08:54:49Z</cp:lastPrinted>
  <dcterms:created xsi:type="dcterms:W3CDTF">2010-09-14T06:24:34Z</dcterms:created>
  <dcterms:modified xsi:type="dcterms:W3CDTF">2015-10-20T14:36:56Z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hemes_concat">
    <vt:lpwstr>Communication / Style maison / Institutions et Population - Communicatie / Huisstijl / Instellingen en Bevolking</vt:lpwstr>
  </property>
  <property fmtid="{D5CDD505-2E9C-101B-9397-08002B2CF9AE}" pid="3" name="Theme Niveau 3">
    <vt:lpwstr>Institutions et Population</vt:lpwstr>
  </property>
  <property fmtid="{D5CDD505-2E9C-101B-9397-08002B2CF9AE}" pid="4" name="Thema Niveau 31">
    <vt:lpwstr>Instellingen en Bevolking</vt:lpwstr>
  </property>
  <property fmtid="{D5CDD505-2E9C-101B-9397-08002B2CF9AE}" pid="5" name="Theme Niveau 2">
    <vt:lpwstr>Style maison</vt:lpwstr>
  </property>
  <property fmtid="{D5CDD505-2E9C-101B-9397-08002B2CF9AE}" pid="6" name="Direction">
    <vt:lpwstr>Horizontaux</vt:lpwstr>
  </property>
  <property fmtid="{D5CDD505-2E9C-101B-9397-08002B2CF9AE}" pid="7" name="Language">
    <vt:lpwstr>;#Nederlands;#Français;#</vt:lpwstr>
  </property>
  <property fmtid="{D5CDD505-2E9C-101B-9397-08002B2CF9AE}" pid="8" name="Publication News">
    <vt:lpwstr>None</vt:lpwstr>
  </property>
  <property fmtid="{D5CDD505-2E9C-101B-9397-08002B2CF9AE}" pid="9" name="Thema Niveau 11">
    <vt:lpwstr>Communicatie</vt:lpwstr>
  </property>
  <property fmtid="{D5CDD505-2E9C-101B-9397-08002B2CF9AE}" pid="10" name="ContentType">
    <vt:lpwstr>IBZ_Document</vt:lpwstr>
  </property>
  <property fmtid="{D5CDD505-2E9C-101B-9397-08002B2CF9AE}" pid="11" name="Theme Niveau 1">
    <vt:lpwstr>Communication</vt:lpwstr>
  </property>
  <property fmtid="{D5CDD505-2E9C-101B-9397-08002B2CF9AE}" pid="12" name="Directie1">
    <vt:lpwstr>Horizontale</vt:lpwstr>
  </property>
  <property fmtid="{D5CDD505-2E9C-101B-9397-08002B2CF9AE}" pid="13" name="Thema Niveau 21">
    <vt:lpwstr>Huisstijl</vt:lpwstr>
  </property>
  <property fmtid="{D5CDD505-2E9C-101B-9397-08002B2CF9AE}" pid="14" name="Order">
    <vt:lpwstr>49800.0000000000</vt:lpwstr>
  </property>
  <property fmtid="{D5CDD505-2E9C-101B-9397-08002B2CF9AE}" pid="15" name="Titel">
    <vt:lpwstr>PowerPoint-presentatie</vt:lpwstr>
  </property>
  <property fmtid="{D5CDD505-2E9C-101B-9397-08002B2CF9AE}" pid="16" name="WorkflowCreationPath">
    <vt:lpwstr>f7e1b858-fb73-4ae2-b540-e2b7e8052cbe,3;89948025-4081-4f5e-a424-2864ba34d0a4,3;</vt:lpwstr>
  </property>
  <property fmtid="{D5CDD505-2E9C-101B-9397-08002B2CF9AE}" pid="17" name="_EndDate">
    <vt:lpwstr>2060-01-01T01:00:00Z</vt:lpwstr>
  </property>
  <property fmtid="{D5CDD505-2E9C-101B-9397-08002B2CF9AE}" pid="18" name="Theme Niveau 30">
    <vt:lpwstr/>
  </property>
  <property fmtid="{D5CDD505-2E9C-101B-9397-08002B2CF9AE}" pid="19" name="Titre">
    <vt:lpwstr/>
  </property>
  <property fmtid="{D5CDD505-2E9C-101B-9397-08002B2CF9AE}" pid="20" name="DocDate">
    <vt:lpwstr>1999-11-30T02:00:00Z</vt:lpwstr>
  </property>
</Properties>
</file>